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304" r:id="rId4"/>
    <p:sldId id="297" r:id="rId5"/>
    <p:sldId id="298" r:id="rId6"/>
    <p:sldId id="293" r:id="rId7"/>
    <p:sldId id="287" r:id="rId8"/>
    <p:sldId id="288" r:id="rId9"/>
    <p:sldId id="289" r:id="rId10"/>
    <p:sldId id="291" r:id="rId11"/>
    <p:sldId id="292" r:id="rId12"/>
    <p:sldId id="299" r:id="rId13"/>
    <p:sldId id="302" r:id="rId14"/>
    <p:sldId id="303" r:id="rId15"/>
    <p:sldId id="306" r:id="rId16"/>
    <p:sldId id="307" r:id="rId17"/>
    <p:sldId id="305" r:id="rId18"/>
    <p:sldId id="275"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ixiang Xu" initials="ZX" lastIdx="1" clrIdx="0">
    <p:extLst>
      <p:ext uri="{19B8F6BF-5375-455C-9EA6-DF929625EA0E}">
        <p15:presenceInfo xmlns:p15="http://schemas.microsoft.com/office/powerpoint/2012/main" userId="cef271e3938c215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3D5"/>
    <a:srgbClr val="2E3032"/>
    <a:srgbClr val="FCD6C1"/>
    <a:srgbClr val="EDEEE9"/>
    <a:srgbClr val="F9AB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4754BD-CE8A-4FE7-9128-9B577D87A849}" v="48" dt="2020-12-02T20:45:07.875"/>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24" autoAdjust="0"/>
    <p:restoredTop sz="94660"/>
  </p:normalViewPr>
  <p:slideViewPr>
    <p:cSldViewPr snapToGrid="0" showGuides="1">
      <p:cViewPr varScale="1">
        <p:scale>
          <a:sx n="150" d="100"/>
          <a:sy n="150" d="100"/>
        </p:scale>
        <p:origin x="576" y="126"/>
      </p:cViewPr>
      <p:guideLst>
        <p:guide orient="horz" pos="1597"/>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ustin Jiang" userId="940dcfd371457d17" providerId="LiveId" clId="{B64754BD-CE8A-4FE7-9128-9B577D87A849}"/>
    <pc:docChg chg="undo custSel addSld delSld modSld modShowInfo">
      <pc:chgData name="Austin Jiang" userId="940dcfd371457d17" providerId="LiveId" clId="{B64754BD-CE8A-4FE7-9128-9B577D87A849}" dt="2020-12-02T20:45:07.875" v="1201"/>
      <pc:docMkLst>
        <pc:docMk/>
      </pc:docMkLst>
      <pc:sldChg chg="addSp delSp modSp mod modTransition modAnim">
        <pc:chgData name="Austin Jiang" userId="940dcfd371457d17" providerId="LiveId" clId="{B64754BD-CE8A-4FE7-9128-9B577D87A849}" dt="2020-12-02T07:53:06.839" v="18"/>
        <pc:sldMkLst>
          <pc:docMk/>
          <pc:sldMk cId="0" sldId="256"/>
        </pc:sldMkLst>
        <pc:spChg chg="mod">
          <ac:chgData name="Austin Jiang" userId="940dcfd371457d17" providerId="LiveId" clId="{B64754BD-CE8A-4FE7-9128-9B577D87A849}" dt="2020-12-02T07:40:59.460" v="7" actId="20577"/>
          <ac:spMkLst>
            <pc:docMk/>
            <pc:sldMk cId="0" sldId="256"/>
            <ac:spMk id="14" creationId="{00000000-0000-0000-0000-000000000000}"/>
          </ac:spMkLst>
        </pc:spChg>
        <pc:spChg chg="mod">
          <ac:chgData name="Austin Jiang" userId="940dcfd371457d17" providerId="LiveId" clId="{B64754BD-CE8A-4FE7-9128-9B577D87A849}" dt="2020-12-02T07:41:03.794" v="8" actId="20577"/>
          <ac:spMkLst>
            <pc:docMk/>
            <pc:sldMk cId="0" sldId="256"/>
            <ac:spMk id="19" creationId="{00000000-0000-0000-0000-000000000000}"/>
          </ac:spMkLst>
        </pc:spChg>
        <pc:picChg chg="add del mod">
          <ac:chgData name="Austin Jiang" userId="940dcfd371457d17" providerId="LiveId" clId="{B64754BD-CE8A-4FE7-9128-9B577D87A849}" dt="2020-12-02T07:52:17.988" v="15"/>
          <ac:picMkLst>
            <pc:docMk/>
            <pc:sldMk cId="0" sldId="256"/>
            <ac:picMk id="2" creationId="{5B9F3A5D-55F4-4771-8BCD-1D6792E1C367}"/>
          </ac:picMkLst>
        </pc:picChg>
        <pc:picChg chg="add del mod">
          <ac:chgData name="Austin Jiang" userId="940dcfd371457d17" providerId="LiveId" clId="{B64754BD-CE8A-4FE7-9128-9B577D87A849}" dt="2020-12-02T07:52:52.728" v="17"/>
          <ac:picMkLst>
            <pc:docMk/>
            <pc:sldMk cId="0" sldId="256"/>
            <ac:picMk id="3" creationId="{21793AD1-2A8C-4028-B536-854112D8D106}"/>
          </ac:picMkLst>
        </pc:picChg>
        <pc:picChg chg="add mod">
          <ac:chgData name="Austin Jiang" userId="940dcfd371457d17" providerId="LiveId" clId="{B64754BD-CE8A-4FE7-9128-9B577D87A849}" dt="2020-12-02T07:53:06.839" v="18"/>
          <ac:picMkLst>
            <pc:docMk/>
            <pc:sldMk cId="0" sldId="256"/>
            <ac:picMk id="4" creationId="{11EFE1DA-B495-4726-9AA3-00037F6EB491}"/>
          </ac:picMkLst>
        </pc:picChg>
      </pc:sldChg>
      <pc:sldChg chg="addSp delSp modSp add mod">
        <pc:chgData name="Austin Jiang" userId="940dcfd371457d17" providerId="LiveId" clId="{B64754BD-CE8A-4FE7-9128-9B577D87A849}" dt="2020-12-02T08:12:23.184" v="808"/>
        <pc:sldMkLst>
          <pc:docMk/>
          <pc:sldMk cId="2150711186" sldId="257"/>
        </pc:sldMkLst>
        <pc:spChg chg="add del">
          <ac:chgData name="Austin Jiang" userId="940dcfd371457d17" providerId="LiveId" clId="{B64754BD-CE8A-4FE7-9128-9B577D87A849}" dt="2020-12-02T07:55:58.822" v="43" actId="22"/>
          <ac:spMkLst>
            <pc:docMk/>
            <pc:sldMk cId="2150711186" sldId="257"/>
            <ac:spMk id="11" creationId="{8E537EFB-0EC9-4C60-BEA5-B8F12DFDCCB9}"/>
          </ac:spMkLst>
        </pc:spChg>
        <pc:spChg chg="add del mod">
          <ac:chgData name="Austin Jiang" userId="940dcfd371457d17" providerId="LiveId" clId="{B64754BD-CE8A-4FE7-9128-9B577D87A849}" dt="2020-12-02T07:56:54.907" v="82"/>
          <ac:spMkLst>
            <pc:docMk/>
            <pc:sldMk cId="2150711186" sldId="257"/>
            <ac:spMk id="13" creationId="{CEF647AB-242C-4A3B-9E4A-11932759BF62}"/>
          </ac:spMkLst>
        </pc:spChg>
        <pc:spChg chg="mod">
          <ac:chgData name="Austin Jiang" userId="940dcfd371457d17" providerId="LiveId" clId="{B64754BD-CE8A-4FE7-9128-9B577D87A849}" dt="2020-12-02T07:56:51.810" v="80" actId="20577"/>
          <ac:spMkLst>
            <pc:docMk/>
            <pc:sldMk cId="2150711186" sldId="257"/>
            <ac:spMk id="29" creationId="{00000000-0000-0000-0000-000000000000}"/>
          </ac:spMkLst>
        </pc:spChg>
        <pc:spChg chg="mod">
          <ac:chgData name="Austin Jiang" userId="940dcfd371457d17" providerId="LiveId" clId="{B64754BD-CE8A-4FE7-9128-9B577D87A849}" dt="2020-12-02T07:56:39.913" v="59"/>
          <ac:spMkLst>
            <pc:docMk/>
            <pc:sldMk cId="2150711186" sldId="257"/>
            <ac:spMk id="30" creationId="{00000000-0000-0000-0000-000000000000}"/>
          </ac:spMkLst>
        </pc:spChg>
        <pc:spChg chg="add del mod">
          <ac:chgData name="Austin Jiang" userId="940dcfd371457d17" providerId="LiveId" clId="{B64754BD-CE8A-4FE7-9128-9B577D87A849}" dt="2020-12-02T07:56:44.043" v="60"/>
          <ac:spMkLst>
            <pc:docMk/>
            <pc:sldMk cId="2150711186" sldId="257"/>
            <ac:spMk id="31" creationId="{00000000-0000-0000-0000-000000000000}"/>
          </ac:spMkLst>
        </pc:spChg>
        <pc:spChg chg="mod">
          <ac:chgData name="Austin Jiang" userId="940dcfd371457d17" providerId="LiveId" clId="{B64754BD-CE8A-4FE7-9128-9B577D87A849}" dt="2020-12-02T07:56:34.203" v="58"/>
          <ac:spMkLst>
            <pc:docMk/>
            <pc:sldMk cId="2150711186" sldId="257"/>
            <ac:spMk id="32" creationId="{00000000-0000-0000-0000-000000000000}"/>
          </ac:spMkLst>
        </pc:spChg>
        <pc:spChg chg="del mod">
          <ac:chgData name="Austin Jiang" userId="940dcfd371457d17" providerId="LiveId" clId="{B64754BD-CE8A-4FE7-9128-9B577D87A849}" dt="2020-12-02T07:41:37.008" v="13"/>
          <ac:spMkLst>
            <pc:docMk/>
            <pc:sldMk cId="2150711186" sldId="257"/>
            <ac:spMk id="34" creationId="{00000000-0000-0000-0000-000000000000}"/>
          </ac:spMkLst>
        </pc:spChg>
        <pc:picChg chg="add mod">
          <ac:chgData name="Austin Jiang" userId="940dcfd371457d17" providerId="LiveId" clId="{B64754BD-CE8A-4FE7-9128-9B577D87A849}" dt="2020-12-02T08:12:23.184" v="808"/>
          <ac:picMkLst>
            <pc:docMk/>
            <pc:sldMk cId="2150711186" sldId="257"/>
            <ac:picMk id="5" creationId="{C6F58F2E-0CDC-4EAB-A3DE-7EB9B8B27357}"/>
          </ac:picMkLst>
        </pc:picChg>
      </pc:sldChg>
      <pc:sldChg chg="addSp delSp modSp del mod modTransition modAnim">
        <pc:chgData name="Austin Jiang" userId="940dcfd371457d17" providerId="LiveId" clId="{B64754BD-CE8A-4FE7-9128-9B577D87A849}" dt="2020-12-02T20:36:20.519" v="1186"/>
        <pc:sldMkLst>
          <pc:docMk/>
          <pc:sldMk cId="2150711186" sldId="257"/>
        </pc:sldMkLst>
        <pc:spChg chg="add mod">
          <ac:chgData name="Austin Jiang" userId="940dcfd371457d17" providerId="LiveId" clId="{B64754BD-CE8A-4FE7-9128-9B577D87A849}" dt="2020-12-02T20:27:06.735" v="1182" actId="20577"/>
          <ac:spMkLst>
            <pc:docMk/>
            <pc:sldMk cId="2150711186" sldId="257"/>
            <ac:spMk id="10" creationId="{9FF54AB7-A6FD-406C-A005-2DD56C82D414}"/>
          </ac:spMkLst>
        </pc:spChg>
        <pc:spChg chg="mod">
          <ac:chgData name="Austin Jiang" userId="940dcfd371457d17" providerId="LiveId" clId="{B64754BD-CE8A-4FE7-9128-9B577D87A849}" dt="2020-12-02T20:26:50.972" v="1164" actId="1076"/>
          <ac:spMkLst>
            <pc:docMk/>
            <pc:sldMk cId="2150711186" sldId="257"/>
            <ac:spMk id="29" creationId="{00000000-0000-0000-0000-000000000000}"/>
          </ac:spMkLst>
        </pc:spChg>
        <pc:spChg chg="mod">
          <ac:chgData name="Austin Jiang" userId="940dcfd371457d17" providerId="LiveId" clId="{B64754BD-CE8A-4FE7-9128-9B577D87A849}" dt="2020-12-02T20:26:50.972" v="1164" actId="1076"/>
          <ac:spMkLst>
            <pc:docMk/>
            <pc:sldMk cId="2150711186" sldId="257"/>
            <ac:spMk id="30" creationId="{00000000-0000-0000-0000-000000000000}"/>
          </ac:spMkLst>
        </pc:spChg>
        <pc:spChg chg="mod">
          <ac:chgData name="Austin Jiang" userId="940dcfd371457d17" providerId="LiveId" clId="{B64754BD-CE8A-4FE7-9128-9B577D87A849}" dt="2020-12-02T20:26:50.972" v="1164" actId="1076"/>
          <ac:spMkLst>
            <pc:docMk/>
            <pc:sldMk cId="2150711186" sldId="257"/>
            <ac:spMk id="31" creationId="{00000000-0000-0000-0000-000000000000}"/>
          </ac:spMkLst>
        </pc:spChg>
        <pc:spChg chg="mod">
          <ac:chgData name="Austin Jiang" userId="940dcfd371457d17" providerId="LiveId" clId="{B64754BD-CE8A-4FE7-9128-9B577D87A849}" dt="2020-12-02T20:26:50.972" v="1164" actId="1076"/>
          <ac:spMkLst>
            <pc:docMk/>
            <pc:sldMk cId="2150711186" sldId="257"/>
            <ac:spMk id="32" creationId="{00000000-0000-0000-0000-000000000000}"/>
          </ac:spMkLst>
        </pc:spChg>
        <pc:picChg chg="add del mod">
          <ac:chgData name="Austin Jiang" userId="940dcfd371457d17" providerId="LiveId" clId="{B64754BD-CE8A-4FE7-9128-9B577D87A849}" dt="2020-12-02T20:35:50.755" v="1185"/>
          <ac:picMkLst>
            <pc:docMk/>
            <pc:sldMk cId="2150711186" sldId="257"/>
            <ac:picMk id="2" creationId="{22214405-77B3-4F52-B461-B39F5EBAC177}"/>
          </ac:picMkLst>
        </pc:picChg>
        <pc:picChg chg="add mod">
          <ac:chgData name="Austin Jiang" userId="940dcfd371457d17" providerId="LiveId" clId="{B64754BD-CE8A-4FE7-9128-9B577D87A849}" dt="2020-12-02T20:36:20.519" v="1186"/>
          <ac:picMkLst>
            <pc:docMk/>
            <pc:sldMk cId="2150711186" sldId="257"/>
            <ac:picMk id="3" creationId="{05464B4B-08A2-4DA8-9D82-18C39C1FB9E1}"/>
          </ac:picMkLst>
        </pc:picChg>
        <pc:picChg chg="del">
          <ac:chgData name="Austin Jiang" userId="940dcfd371457d17" providerId="LiveId" clId="{B64754BD-CE8A-4FE7-9128-9B577D87A849}" dt="2020-12-02T20:35:07.501" v="1183"/>
          <ac:picMkLst>
            <pc:docMk/>
            <pc:sldMk cId="2150711186" sldId="257"/>
            <ac:picMk id="5" creationId="{C6F58F2E-0CDC-4EAB-A3DE-7EB9B8B27357}"/>
          </ac:picMkLst>
        </pc:picChg>
      </pc:sldChg>
      <pc:sldChg chg="del">
        <pc:chgData name="Austin Jiang" userId="940dcfd371457d17" providerId="LiveId" clId="{B64754BD-CE8A-4FE7-9128-9B577D87A849}" dt="2020-12-02T08:18:55.802" v="853" actId="47"/>
        <pc:sldMkLst>
          <pc:docMk/>
          <pc:sldMk cId="0" sldId="258"/>
        </pc:sldMkLst>
      </pc:sldChg>
      <pc:sldChg chg="del">
        <pc:chgData name="Austin Jiang" userId="940dcfd371457d17" providerId="LiveId" clId="{B64754BD-CE8A-4FE7-9128-9B577D87A849}" dt="2020-12-02T08:18:55.802" v="853" actId="47"/>
        <pc:sldMkLst>
          <pc:docMk/>
          <pc:sldMk cId="0" sldId="259"/>
        </pc:sldMkLst>
      </pc:sldChg>
      <pc:sldChg chg="del">
        <pc:chgData name="Austin Jiang" userId="940dcfd371457d17" providerId="LiveId" clId="{B64754BD-CE8A-4FE7-9128-9B577D87A849}" dt="2020-12-02T08:18:55.802" v="853" actId="47"/>
        <pc:sldMkLst>
          <pc:docMk/>
          <pc:sldMk cId="0" sldId="260"/>
        </pc:sldMkLst>
      </pc:sldChg>
      <pc:sldChg chg="del">
        <pc:chgData name="Austin Jiang" userId="940dcfd371457d17" providerId="LiveId" clId="{B64754BD-CE8A-4FE7-9128-9B577D87A849}" dt="2020-12-02T08:18:55.802" v="853" actId="47"/>
        <pc:sldMkLst>
          <pc:docMk/>
          <pc:sldMk cId="0" sldId="261"/>
        </pc:sldMkLst>
      </pc:sldChg>
      <pc:sldChg chg="del">
        <pc:chgData name="Austin Jiang" userId="940dcfd371457d17" providerId="LiveId" clId="{B64754BD-CE8A-4FE7-9128-9B577D87A849}" dt="2020-12-02T08:18:55.802" v="853" actId="47"/>
        <pc:sldMkLst>
          <pc:docMk/>
          <pc:sldMk cId="0" sldId="262"/>
        </pc:sldMkLst>
      </pc:sldChg>
      <pc:sldChg chg="del">
        <pc:chgData name="Austin Jiang" userId="940dcfd371457d17" providerId="LiveId" clId="{B64754BD-CE8A-4FE7-9128-9B577D87A849}" dt="2020-12-02T08:18:55.802" v="853" actId="47"/>
        <pc:sldMkLst>
          <pc:docMk/>
          <pc:sldMk cId="0" sldId="263"/>
        </pc:sldMkLst>
      </pc:sldChg>
      <pc:sldChg chg="del">
        <pc:chgData name="Austin Jiang" userId="940dcfd371457d17" providerId="LiveId" clId="{B64754BD-CE8A-4FE7-9128-9B577D87A849}" dt="2020-12-02T08:18:55.802" v="853" actId="47"/>
        <pc:sldMkLst>
          <pc:docMk/>
          <pc:sldMk cId="0" sldId="264"/>
        </pc:sldMkLst>
      </pc:sldChg>
      <pc:sldChg chg="del">
        <pc:chgData name="Austin Jiang" userId="940dcfd371457d17" providerId="LiveId" clId="{B64754BD-CE8A-4FE7-9128-9B577D87A849}" dt="2020-12-02T08:18:55.802" v="853" actId="47"/>
        <pc:sldMkLst>
          <pc:docMk/>
          <pc:sldMk cId="0" sldId="265"/>
        </pc:sldMkLst>
      </pc:sldChg>
      <pc:sldChg chg="del">
        <pc:chgData name="Austin Jiang" userId="940dcfd371457d17" providerId="LiveId" clId="{B64754BD-CE8A-4FE7-9128-9B577D87A849}" dt="2020-12-02T08:18:55.802" v="853" actId="47"/>
        <pc:sldMkLst>
          <pc:docMk/>
          <pc:sldMk cId="0" sldId="266"/>
        </pc:sldMkLst>
      </pc:sldChg>
      <pc:sldChg chg="del">
        <pc:chgData name="Austin Jiang" userId="940dcfd371457d17" providerId="LiveId" clId="{B64754BD-CE8A-4FE7-9128-9B577D87A849}" dt="2020-12-02T08:18:55.802" v="853" actId="47"/>
        <pc:sldMkLst>
          <pc:docMk/>
          <pc:sldMk cId="0" sldId="267"/>
        </pc:sldMkLst>
      </pc:sldChg>
      <pc:sldChg chg="del">
        <pc:chgData name="Austin Jiang" userId="940dcfd371457d17" providerId="LiveId" clId="{B64754BD-CE8A-4FE7-9128-9B577D87A849}" dt="2020-12-02T08:18:55.802" v="853" actId="47"/>
        <pc:sldMkLst>
          <pc:docMk/>
          <pc:sldMk cId="0" sldId="268"/>
        </pc:sldMkLst>
      </pc:sldChg>
      <pc:sldChg chg="del">
        <pc:chgData name="Austin Jiang" userId="940dcfd371457d17" providerId="LiveId" clId="{B64754BD-CE8A-4FE7-9128-9B577D87A849}" dt="2020-12-02T08:18:55.802" v="853" actId="47"/>
        <pc:sldMkLst>
          <pc:docMk/>
          <pc:sldMk cId="0" sldId="269"/>
        </pc:sldMkLst>
      </pc:sldChg>
      <pc:sldChg chg="del">
        <pc:chgData name="Austin Jiang" userId="940dcfd371457d17" providerId="LiveId" clId="{B64754BD-CE8A-4FE7-9128-9B577D87A849}" dt="2020-12-02T08:18:55.802" v="853" actId="47"/>
        <pc:sldMkLst>
          <pc:docMk/>
          <pc:sldMk cId="0" sldId="270"/>
        </pc:sldMkLst>
      </pc:sldChg>
      <pc:sldChg chg="del">
        <pc:chgData name="Austin Jiang" userId="940dcfd371457d17" providerId="LiveId" clId="{B64754BD-CE8A-4FE7-9128-9B577D87A849}" dt="2020-12-02T08:18:55.802" v="853" actId="47"/>
        <pc:sldMkLst>
          <pc:docMk/>
          <pc:sldMk cId="0" sldId="271"/>
        </pc:sldMkLst>
      </pc:sldChg>
      <pc:sldChg chg="del">
        <pc:chgData name="Austin Jiang" userId="940dcfd371457d17" providerId="LiveId" clId="{B64754BD-CE8A-4FE7-9128-9B577D87A849}" dt="2020-12-02T08:18:55.802" v="853" actId="47"/>
        <pc:sldMkLst>
          <pc:docMk/>
          <pc:sldMk cId="0" sldId="272"/>
        </pc:sldMkLst>
      </pc:sldChg>
      <pc:sldChg chg="del">
        <pc:chgData name="Austin Jiang" userId="940dcfd371457d17" providerId="LiveId" clId="{B64754BD-CE8A-4FE7-9128-9B577D87A849}" dt="2020-12-02T08:18:55.802" v="853" actId="47"/>
        <pc:sldMkLst>
          <pc:docMk/>
          <pc:sldMk cId="0" sldId="273"/>
        </pc:sldMkLst>
      </pc:sldChg>
      <pc:sldChg chg="del">
        <pc:chgData name="Austin Jiang" userId="940dcfd371457d17" providerId="LiveId" clId="{B64754BD-CE8A-4FE7-9128-9B577D87A849}" dt="2020-12-02T08:18:55.802" v="853" actId="47"/>
        <pc:sldMkLst>
          <pc:docMk/>
          <pc:sldMk cId="0" sldId="274"/>
        </pc:sldMkLst>
      </pc:sldChg>
      <pc:sldChg chg="addSp delSp modSp mod modTransition modAnim">
        <pc:chgData name="Austin Jiang" userId="940dcfd371457d17" providerId="LiveId" clId="{B64754BD-CE8A-4FE7-9128-9B577D87A849}" dt="2020-12-02T20:40:09.978" v="1187"/>
        <pc:sldMkLst>
          <pc:docMk/>
          <pc:sldMk cId="0" sldId="275"/>
        </pc:sldMkLst>
        <pc:spChg chg="del">
          <ac:chgData name="Austin Jiang" userId="940dcfd371457d17" providerId="LiveId" clId="{B64754BD-CE8A-4FE7-9128-9B577D87A849}" dt="2020-12-02T08:18:30.769" v="846" actId="478"/>
          <ac:spMkLst>
            <pc:docMk/>
            <pc:sldMk cId="0" sldId="275"/>
            <ac:spMk id="5" creationId="{00000000-0000-0000-0000-000000000000}"/>
          </ac:spMkLst>
        </pc:spChg>
        <pc:spChg chg="del">
          <ac:chgData name="Austin Jiang" userId="940dcfd371457d17" providerId="LiveId" clId="{B64754BD-CE8A-4FE7-9128-9B577D87A849}" dt="2020-12-02T08:18:33.874" v="850" actId="478"/>
          <ac:spMkLst>
            <pc:docMk/>
            <pc:sldMk cId="0" sldId="275"/>
            <ac:spMk id="6" creationId="{00000000-0000-0000-0000-000000000000}"/>
          </ac:spMkLst>
        </pc:spChg>
        <pc:spChg chg="del">
          <ac:chgData name="Austin Jiang" userId="940dcfd371457d17" providerId="LiveId" clId="{B64754BD-CE8A-4FE7-9128-9B577D87A849}" dt="2020-12-02T08:18:32.561" v="849" actId="478"/>
          <ac:spMkLst>
            <pc:docMk/>
            <pc:sldMk cId="0" sldId="275"/>
            <ac:spMk id="7" creationId="{00000000-0000-0000-0000-000000000000}"/>
          </ac:spMkLst>
        </pc:spChg>
        <pc:spChg chg="del">
          <ac:chgData name="Austin Jiang" userId="940dcfd371457d17" providerId="LiveId" clId="{B64754BD-CE8A-4FE7-9128-9B577D87A849}" dt="2020-12-02T08:18:35.010" v="851" actId="478"/>
          <ac:spMkLst>
            <pc:docMk/>
            <pc:sldMk cId="0" sldId="275"/>
            <ac:spMk id="8" creationId="{00000000-0000-0000-0000-000000000000}"/>
          </ac:spMkLst>
        </pc:spChg>
        <pc:spChg chg="del mod">
          <ac:chgData name="Austin Jiang" userId="940dcfd371457d17" providerId="LiveId" clId="{B64754BD-CE8A-4FE7-9128-9B577D87A849}" dt="2020-12-02T08:18:30.770" v="848"/>
          <ac:spMkLst>
            <pc:docMk/>
            <pc:sldMk cId="0" sldId="275"/>
            <ac:spMk id="13" creationId="{00000000-0000-0000-0000-000000000000}"/>
          </ac:spMkLst>
        </pc:spChg>
        <pc:spChg chg="del mod">
          <ac:chgData name="Austin Jiang" userId="940dcfd371457d17" providerId="LiveId" clId="{B64754BD-CE8A-4FE7-9128-9B577D87A849}" dt="2020-12-02T08:18:27.835" v="844"/>
          <ac:spMkLst>
            <pc:docMk/>
            <pc:sldMk cId="0" sldId="275"/>
            <ac:spMk id="19" creationId="{00000000-0000-0000-0000-000000000000}"/>
          </ac:spMkLst>
        </pc:spChg>
        <pc:grpChg chg="del">
          <ac:chgData name="Austin Jiang" userId="940dcfd371457d17" providerId="LiveId" clId="{B64754BD-CE8A-4FE7-9128-9B577D87A849}" dt="2020-12-02T08:18:36.450" v="852" actId="478"/>
          <ac:grpSpMkLst>
            <pc:docMk/>
            <pc:sldMk cId="0" sldId="275"/>
            <ac:grpSpMk id="9" creationId="{00000000-0000-0000-0000-000000000000}"/>
          </ac:grpSpMkLst>
        </pc:grpChg>
        <pc:picChg chg="add del mod">
          <ac:chgData name="Austin Jiang" userId="940dcfd371457d17" providerId="LiveId" clId="{B64754BD-CE8A-4FE7-9128-9B577D87A849}" dt="2020-12-02T08:32:43.103" v="958"/>
          <ac:picMkLst>
            <pc:docMk/>
            <pc:sldMk cId="0" sldId="275"/>
            <ac:picMk id="2" creationId="{7C9FED96-59A2-4DFC-A480-D919161A0239}"/>
          </ac:picMkLst>
        </pc:picChg>
        <pc:picChg chg="add del mod">
          <ac:chgData name="Austin Jiang" userId="940dcfd371457d17" providerId="LiveId" clId="{B64754BD-CE8A-4FE7-9128-9B577D87A849}" dt="2020-12-02T20:40:09.978" v="1187"/>
          <ac:picMkLst>
            <pc:docMk/>
            <pc:sldMk cId="0" sldId="275"/>
            <ac:picMk id="3" creationId="{EA73FBCD-7B09-4915-BAF4-C0597796865E}"/>
          </ac:picMkLst>
        </pc:picChg>
      </pc:sldChg>
      <pc:sldChg chg="del">
        <pc:chgData name="Austin Jiang" userId="940dcfd371457d17" providerId="LiveId" clId="{B64754BD-CE8A-4FE7-9128-9B577D87A849}" dt="2020-12-02T08:18:24.190" v="841" actId="47"/>
        <pc:sldMkLst>
          <pc:docMk/>
          <pc:sldMk cId="0" sldId="286"/>
        </pc:sldMkLst>
      </pc:sldChg>
      <pc:sldChg chg="modSp mod">
        <pc:chgData name="Austin Jiang" userId="940dcfd371457d17" providerId="LiveId" clId="{B64754BD-CE8A-4FE7-9128-9B577D87A849}" dt="2020-12-02T07:54:24.646" v="23" actId="313"/>
        <pc:sldMkLst>
          <pc:docMk/>
          <pc:sldMk cId="2951003498" sldId="287"/>
        </pc:sldMkLst>
        <pc:spChg chg="mod">
          <ac:chgData name="Austin Jiang" userId="940dcfd371457d17" providerId="LiveId" clId="{B64754BD-CE8A-4FE7-9128-9B577D87A849}" dt="2020-12-02T07:54:24.646" v="23" actId="313"/>
          <ac:spMkLst>
            <pc:docMk/>
            <pc:sldMk cId="2951003498" sldId="287"/>
            <ac:spMk id="6" creationId="{BF618DC8-C73F-4CBD-BBFD-9D5B1F8A11DB}"/>
          </ac:spMkLst>
        </pc:spChg>
        <pc:spChg chg="mod">
          <ac:chgData name="Austin Jiang" userId="940dcfd371457d17" providerId="LiveId" clId="{B64754BD-CE8A-4FE7-9128-9B577D87A849}" dt="2020-12-02T07:54:21.260" v="22" actId="313"/>
          <ac:spMkLst>
            <pc:docMk/>
            <pc:sldMk cId="2951003498" sldId="287"/>
            <ac:spMk id="23" creationId="{00000000-0000-0000-0000-000000000000}"/>
          </ac:spMkLst>
        </pc:spChg>
      </pc:sldChg>
      <pc:sldChg chg="del">
        <pc:chgData name="Austin Jiang" userId="940dcfd371457d17" providerId="LiveId" clId="{B64754BD-CE8A-4FE7-9128-9B577D87A849}" dt="2020-12-02T08:18:55.802" v="853" actId="47"/>
        <pc:sldMkLst>
          <pc:docMk/>
          <pc:sldMk cId="2699270696" sldId="290"/>
        </pc:sldMkLst>
      </pc:sldChg>
      <pc:sldChg chg="addSp delSp modSp new mod modTransition modAnim">
        <pc:chgData name="Austin Jiang" userId="940dcfd371457d17" providerId="LiveId" clId="{B64754BD-CE8A-4FE7-9128-9B577D87A849}" dt="2020-12-02T20:06:28.704" v="1074" actId="20577"/>
        <pc:sldMkLst>
          <pc:docMk/>
          <pc:sldMk cId="366778087" sldId="304"/>
        </pc:sldMkLst>
        <pc:spChg chg="del mod">
          <ac:chgData name="Austin Jiang" userId="940dcfd371457d17" providerId="LiveId" clId="{B64754BD-CE8A-4FE7-9128-9B577D87A849}" dt="2020-12-02T20:06:18.512" v="1035" actId="478"/>
          <ac:spMkLst>
            <pc:docMk/>
            <pc:sldMk cId="366778087" sldId="304"/>
            <ac:spMk id="2" creationId="{3A2B6753-DAC7-4D6D-9608-BC0188CC2E94}"/>
          </ac:spMkLst>
        </pc:spChg>
        <pc:spChg chg="mod">
          <ac:chgData name="Austin Jiang" userId="940dcfd371457d17" providerId="LiveId" clId="{B64754BD-CE8A-4FE7-9128-9B577D87A849}" dt="2020-12-02T08:11:01.026" v="807" actId="20577"/>
          <ac:spMkLst>
            <pc:docMk/>
            <pc:sldMk cId="366778087" sldId="304"/>
            <ac:spMk id="3" creationId="{2B96C0B7-3121-4B89-9B8E-9DBE663F2F12}"/>
          </ac:spMkLst>
        </pc:spChg>
        <pc:spChg chg="del">
          <ac:chgData name="Austin Jiang" userId="940dcfd371457d17" providerId="LiveId" clId="{B64754BD-CE8A-4FE7-9128-9B577D87A849}" dt="2020-12-02T08:09:21.393" v="694" actId="478"/>
          <ac:spMkLst>
            <pc:docMk/>
            <pc:sldMk cId="366778087" sldId="304"/>
            <ac:spMk id="4" creationId="{D1DD7E9D-550D-4E47-9582-04E618A6CBAA}"/>
          </ac:spMkLst>
        </pc:spChg>
        <pc:spChg chg="add mod">
          <ac:chgData name="Austin Jiang" userId="940dcfd371457d17" providerId="LiveId" clId="{B64754BD-CE8A-4FE7-9128-9B577D87A849}" dt="2020-12-02T20:06:18.915" v="1036"/>
          <ac:spMkLst>
            <pc:docMk/>
            <pc:sldMk cId="366778087" sldId="304"/>
            <ac:spMk id="5" creationId="{ADB2F9EC-F0EA-402F-ADC7-2EEC8CD49C0F}"/>
          </ac:spMkLst>
        </pc:spChg>
        <pc:spChg chg="add mod">
          <ac:chgData name="Austin Jiang" userId="940dcfd371457d17" providerId="LiveId" clId="{B64754BD-CE8A-4FE7-9128-9B577D87A849}" dt="2020-12-02T20:06:28.704" v="1074" actId="20577"/>
          <ac:spMkLst>
            <pc:docMk/>
            <pc:sldMk cId="366778087" sldId="304"/>
            <ac:spMk id="7" creationId="{79588E94-F99D-4FA0-AA90-C19D82E3921D}"/>
          </ac:spMkLst>
        </pc:spChg>
        <pc:picChg chg="add del mod">
          <ac:chgData name="Austin Jiang" userId="940dcfd371457d17" providerId="LiveId" clId="{B64754BD-CE8A-4FE7-9128-9B577D87A849}" dt="2020-12-02T08:16:00.409" v="810"/>
          <ac:picMkLst>
            <pc:docMk/>
            <pc:sldMk cId="366778087" sldId="304"/>
            <ac:picMk id="5" creationId="{28C7076A-3906-460B-918A-A716BCF043F3}"/>
          </ac:picMkLst>
        </pc:picChg>
        <pc:picChg chg="add mod">
          <ac:chgData name="Austin Jiang" userId="940dcfd371457d17" providerId="LiveId" clId="{B64754BD-CE8A-4FE7-9128-9B577D87A849}" dt="2020-12-02T08:26:38.785" v="953"/>
          <ac:picMkLst>
            <pc:docMk/>
            <pc:sldMk cId="366778087" sldId="304"/>
            <ac:picMk id="6" creationId="{B99640F8-5F5D-41C6-88DC-41475382694F}"/>
          </ac:picMkLst>
        </pc:picChg>
      </pc:sldChg>
      <pc:sldChg chg="modSp new del mod">
        <pc:chgData name="Austin Jiang" userId="940dcfd371457d17" providerId="LiveId" clId="{B64754BD-CE8A-4FE7-9128-9B577D87A849}" dt="2020-12-02T07:57:29.277" v="114" actId="47"/>
        <pc:sldMkLst>
          <pc:docMk/>
          <pc:sldMk cId="2108570119" sldId="304"/>
        </pc:sldMkLst>
        <pc:spChg chg="mod">
          <ac:chgData name="Austin Jiang" userId="940dcfd371457d17" providerId="LiveId" clId="{B64754BD-CE8A-4FE7-9128-9B577D87A849}" dt="2020-12-02T07:57:21.234" v="113" actId="20577"/>
          <ac:spMkLst>
            <pc:docMk/>
            <pc:sldMk cId="2108570119" sldId="304"/>
            <ac:spMk id="2" creationId="{55FA97F4-2BA9-4A5D-95AE-26615CE6B28F}"/>
          </ac:spMkLst>
        </pc:spChg>
      </pc:sldChg>
      <pc:sldChg chg="addSp delSp modSp new mod modTransition modAnim">
        <pc:chgData name="Austin Jiang" userId="940dcfd371457d17" providerId="LiveId" clId="{B64754BD-CE8A-4FE7-9128-9B577D87A849}" dt="2020-12-02T20:45:07.875" v="1201"/>
        <pc:sldMkLst>
          <pc:docMk/>
          <pc:sldMk cId="1847918358" sldId="305"/>
        </pc:sldMkLst>
        <pc:spChg chg="del mod">
          <ac:chgData name="Austin Jiang" userId="940dcfd371457d17" providerId="LiveId" clId="{B64754BD-CE8A-4FE7-9128-9B577D87A849}" dt="2020-12-02T20:05:33.222" v="1016" actId="478"/>
          <ac:spMkLst>
            <pc:docMk/>
            <pc:sldMk cId="1847918358" sldId="305"/>
            <ac:spMk id="2" creationId="{956C19F2-20EB-4A78-A8E2-0B203752C3DB}"/>
          </ac:spMkLst>
        </pc:spChg>
        <pc:spChg chg="mod">
          <ac:chgData name="Austin Jiang" userId="940dcfd371457d17" providerId="LiveId" clId="{B64754BD-CE8A-4FE7-9128-9B577D87A849}" dt="2020-12-02T08:21:45.361" v="952" actId="20577"/>
          <ac:spMkLst>
            <pc:docMk/>
            <pc:sldMk cId="1847918358" sldId="305"/>
            <ac:spMk id="3" creationId="{6EF72EA9-0300-4DF4-B694-D7C7A3886177}"/>
          </ac:spMkLst>
        </pc:spChg>
        <pc:spChg chg="del">
          <ac:chgData name="Austin Jiang" userId="940dcfd371457d17" providerId="LiveId" clId="{B64754BD-CE8A-4FE7-9128-9B577D87A849}" dt="2020-12-02T08:17:48.658" v="839" actId="478"/>
          <ac:spMkLst>
            <pc:docMk/>
            <pc:sldMk cId="1847918358" sldId="305"/>
            <ac:spMk id="4" creationId="{B078F003-4C6B-4911-94E1-6DFB71CF12F3}"/>
          </ac:spMkLst>
        </pc:spChg>
        <pc:spChg chg="add del mod">
          <ac:chgData name="Austin Jiang" userId="940dcfd371457d17" providerId="LiveId" clId="{B64754BD-CE8A-4FE7-9128-9B577D87A849}" dt="2020-12-02T20:05:36.720" v="1018" actId="478"/>
          <ac:spMkLst>
            <pc:docMk/>
            <pc:sldMk cId="1847918358" sldId="305"/>
            <ac:spMk id="5" creationId="{3DF47DAD-24C2-432E-946C-F4C3E3FF12FB}"/>
          </ac:spMkLst>
        </pc:spChg>
        <pc:spChg chg="add mod">
          <ac:chgData name="Austin Jiang" userId="940dcfd371457d17" providerId="LiveId" clId="{B64754BD-CE8A-4FE7-9128-9B577D87A849}" dt="2020-12-02T20:05:33.475" v="1017"/>
          <ac:spMkLst>
            <pc:docMk/>
            <pc:sldMk cId="1847918358" sldId="305"/>
            <ac:spMk id="7" creationId="{FCB669D9-0F3E-43D3-9FDB-269BDD01C2B1}"/>
          </ac:spMkLst>
        </pc:spChg>
        <pc:spChg chg="add mod">
          <ac:chgData name="Austin Jiang" userId="940dcfd371457d17" providerId="LiveId" clId="{B64754BD-CE8A-4FE7-9128-9B577D87A849}" dt="2020-12-02T20:05:40.656" v="1028" actId="20577"/>
          <ac:spMkLst>
            <pc:docMk/>
            <pc:sldMk cId="1847918358" sldId="305"/>
            <ac:spMk id="8" creationId="{4236A54F-B89D-4DCC-AC4A-F71A0C950F51}"/>
          </ac:spMkLst>
        </pc:spChg>
        <pc:picChg chg="add del mod">
          <ac:chgData name="Austin Jiang" userId="940dcfd371457d17" providerId="LiveId" clId="{B64754BD-CE8A-4FE7-9128-9B577D87A849}" dt="2020-12-02T08:30:37.330" v="955"/>
          <ac:picMkLst>
            <pc:docMk/>
            <pc:sldMk cId="1847918358" sldId="305"/>
            <ac:picMk id="5" creationId="{D029E212-7230-4B05-8DE0-D8965FD36F88}"/>
          </ac:picMkLst>
        </pc:picChg>
        <pc:picChg chg="add del mod">
          <ac:chgData name="Austin Jiang" userId="940dcfd371457d17" providerId="LiveId" clId="{B64754BD-CE8A-4FE7-9128-9B577D87A849}" dt="2020-12-02T20:43:07.216" v="1192"/>
          <ac:picMkLst>
            <pc:docMk/>
            <pc:sldMk cId="1847918358" sldId="305"/>
            <ac:picMk id="6" creationId="{58148816-B34A-45C9-9CBB-55EFE0959768}"/>
          </ac:picMkLst>
        </pc:picChg>
        <pc:picChg chg="add del mod">
          <ac:chgData name="Austin Jiang" userId="940dcfd371457d17" providerId="LiveId" clId="{B64754BD-CE8A-4FE7-9128-9B577D87A849}" dt="2020-12-02T20:43:38.257" v="1194"/>
          <ac:picMkLst>
            <pc:docMk/>
            <pc:sldMk cId="1847918358" sldId="305"/>
            <ac:picMk id="9" creationId="{CA1B2889-32DC-4E74-8B30-BEBC17C0478F}"/>
          </ac:picMkLst>
        </pc:picChg>
        <pc:picChg chg="add del mod">
          <ac:chgData name="Austin Jiang" userId="940dcfd371457d17" providerId="LiveId" clId="{B64754BD-CE8A-4FE7-9128-9B577D87A849}" dt="2020-12-02T20:43:52.296" v="1196"/>
          <ac:picMkLst>
            <pc:docMk/>
            <pc:sldMk cId="1847918358" sldId="305"/>
            <ac:picMk id="10" creationId="{BE2ECB95-C55E-42A7-AF45-2F6EC3A2A27E}"/>
          </ac:picMkLst>
        </pc:picChg>
        <pc:picChg chg="add del mod">
          <ac:chgData name="Austin Jiang" userId="940dcfd371457d17" providerId="LiveId" clId="{B64754BD-CE8A-4FE7-9128-9B577D87A849}" dt="2020-12-02T20:44:17.790" v="1198"/>
          <ac:picMkLst>
            <pc:docMk/>
            <pc:sldMk cId="1847918358" sldId="305"/>
            <ac:picMk id="11" creationId="{6A30E69E-CC62-45E5-85C3-9CF3A7F1114F}"/>
          </ac:picMkLst>
        </pc:picChg>
        <pc:picChg chg="add del mod">
          <ac:chgData name="Austin Jiang" userId="940dcfd371457d17" providerId="LiveId" clId="{B64754BD-CE8A-4FE7-9128-9B577D87A849}" dt="2020-12-02T20:44:38.819" v="1200"/>
          <ac:picMkLst>
            <pc:docMk/>
            <pc:sldMk cId="1847918358" sldId="305"/>
            <ac:picMk id="12" creationId="{34DF5162-F4B4-45D3-A7CD-DC5CFA7F8778}"/>
          </ac:picMkLst>
        </pc:picChg>
        <pc:picChg chg="add mod">
          <ac:chgData name="Austin Jiang" userId="940dcfd371457d17" providerId="LiveId" clId="{B64754BD-CE8A-4FE7-9128-9B577D87A849}" dt="2020-12-02T20:45:07.875" v="1201"/>
          <ac:picMkLst>
            <pc:docMk/>
            <pc:sldMk cId="1847918358" sldId="305"/>
            <ac:picMk id="13" creationId="{C2B77A1D-5120-412C-9F07-A79CBB40D160}"/>
          </ac:picMkLst>
        </pc:picChg>
      </pc:sldChg>
      <pc:sldChg chg="addSp delSp modSp new mod">
        <pc:chgData name="Austin Jiang" userId="940dcfd371457d17" providerId="LiveId" clId="{B64754BD-CE8A-4FE7-9128-9B577D87A849}" dt="2020-12-02T20:41:21.706" v="1188"/>
        <pc:sldMkLst>
          <pc:docMk/>
          <pc:sldMk cId="3188251337" sldId="306"/>
        </pc:sldMkLst>
        <pc:spChg chg="del mod">
          <ac:chgData name="Austin Jiang" userId="940dcfd371457d17" providerId="LiveId" clId="{B64754BD-CE8A-4FE7-9128-9B577D87A849}" dt="2020-12-02T20:05:22.032" v="1007" actId="478"/>
          <ac:spMkLst>
            <pc:docMk/>
            <pc:sldMk cId="3188251337" sldId="306"/>
            <ac:spMk id="2" creationId="{5515347F-232D-468A-AA68-28CA39D9BA69}"/>
          </ac:spMkLst>
        </pc:spChg>
        <pc:spChg chg="del">
          <ac:chgData name="Austin Jiang" userId="940dcfd371457d17" providerId="LiveId" clId="{B64754BD-CE8A-4FE7-9128-9B577D87A849}" dt="2020-12-02T20:04:30.621" v="961"/>
          <ac:spMkLst>
            <pc:docMk/>
            <pc:sldMk cId="3188251337" sldId="306"/>
            <ac:spMk id="3" creationId="{45A7A79A-D5B5-4D47-979F-A08D1510C490}"/>
          </ac:spMkLst>
        </pc:spChg>
        <pc:spChg chg="add mod">
          <ac:chgData name="Austin Jiang" userId="940dcfd371457d17" providerId="LiveId" clId="{B64754BD-CE8A-4FE7-9128-9B577D87A849}" dt="2020-12-02T20:05:15.860" v="1005"/>
          <ac:spMkLst>
            <pc:docMk/>
            <pc:sldMk cId="3188251337" sldId="306"/>
            <ac:spMk id="5" creationId="{531F00A6-8E27-415B-8A1C-31DAA0FD2F9F}"/>
          </ac:spMkLst>
        </pc:spChg>
        <pc:spChg chg="add mod">
          <ac:chgData name="Austin Jiang" userId="940dcfd371457d17" providerId="LiveId" clId="{B64754BD-CE8A-4FE7-9128-9B577D87A849}" dt="2020-12-02T20:05:25.279" v="1015" actId="20577"/>
          <ac:spMkLst>
            <pc:docMk/>
            <pc:sldMk cId="3188251337" sldId="306"/>
            <ac:spMk id="6" creationId="{36A6F0A0-09A8-4CBF-B978-EFCD99C387F2}"/>
          </ac:spMkLst>
        </pc:spChg>
        <pc:picChg chg="add mod">
          <ac:chgData name="Austin Jiang" userId="940dcfd371457d17" providerId="LiveId" clId="{B64754BD-CE8A-4FE7-9128-9B577D87A849}" dt="2020-12-02T20:04:30.621" v="961"/>
          <ac:picMkLst>
            <pc:docMk/>
            <pc:sldMk cId="3188251337" sldId="306"/>
            <ac:picMk id="4" creationId="{D9083D95-B742-4A0D-B809-BC2E09119E3A}"/>
          </ac:picMkLst>
        </pc:picChg>
        <pc:picChg chg="add mod">
          <ac:chgData name="Austin Jiang" userId="940dcfd371457d17" providerId="LiveId" clId="{B64754BD-CE8A-4FE7-9128-9B577D87A849}" dt="2020-12-02T20:41:21.706" v="1188"/>
          <ac:picMkLst>
            <pc:docMk/>
            <pc:sldMk cId="3188251337" sldId="306"/>
            <ac:picMk id="7" creationId="{D6DE1AF6-3CB7-4F34-B78B-94092889F5A6}"/>
          </ac:picMkLst>
        </pc:picChg>
      </pc:sldChg>
      <pc:sldChg chg="addSp delSp modSp add mod modTransition modAnim">
        <pc:chgData name="Austin Jiang" userId="940dcfd371457d17" providerId="LiveId" clId="{B64754BD-CE8A-4FE7-9128-9B577D87A849}" dt="2020-12-02T20:42:40.715" v="1191"/>
        <pc:sldMkLst>
          <pc:docMk/>
          <pc:sldMk cId="2364869267" sldId="307"/>
        </pc:sldMkLst>
        <pc:spChg chg="add del mod">
          <ac:chgData name="Austin Jiang" userId="940dcfd371457d17" providerId="LiveId" clId="{B64754BD-CE8A-4FE7-9128-9B577D87A849}" dt="2020-12-02T20:06:04.294" v="1033"/>
          <ac:spMkLst>
            <pc:docMk/>
            <pc:sldMk cId="2364869267" sldId="307"/>
            <ac:spMk id="3" creationId="{598461FC-9507-4E90-B94A-972AC25521DA}"/>
          </ac:spMkLst>
        </pc:spChg>
        <pc:picChg chg="del">
          <ac:chgData name="Austin Jiang" userId="940dcfd371457d17" providerId="LiveId" clId="{B64754BD-CE8A-4FE7-9128-9B577D87A849}" dt="2020-12-02T20:05:48.417" v="1030" actId="478"/>
          <ac:picMkLst>
            <pc:docMk/>
            <pc:sldMk cId="2364869267" sldId="307"/>
            <ac:picMk id="4" creationId="{D9083D95-B742-4A0D-B809-BC2E09119E3A}"/>
          </ac:picMkLst>
        </pc:picChg>
        <pc:picChg chg="add del">
          <ac:chgData name="Austin Jiang" userId="940dcfd371457d17" providerId="LiveId" clId="{B64754BD-CE8A-4FE7-9128-9B577D87A849}" dt="2020-12-02T20:06:03.376" v="1032"/>
          <ac:picMkLst>
            <pc:docMk/>
            <pc:sldMk cId="2364869267" sldId="307"/>
            <ac:picMk id="7" creationId="{D6347FD1-D4D7-4DE3-921D-2657581B8DFC}"/>
          </ac:picMkLst>
        </pc:picChg>
        <pc:picChg chg="add mod">
          <ac:chgData name="Austin Jiang" userId="940dcfd371457d17" providerId="LiveId" clId="{B64754BD-CE8A-4FE7-9128-9B577D87A849}" dt="2020-12-02T20:06:04.294" v="1033"/>
          <ac:picMkLst>
            <pc:docMk/>
            <pc:sldMk cId="2364869267" sldId="307"/>
            <ac:picMk id="8" creationId="{F4AF5ADB-33C9-4B8E-91EE-0FD29E7E1E62}"/>
          </ac:picMkLst>
        </pc:picChg>
        <pc:picChg chg="add del mod">
          <ac:chgData name="Austin Jiang" userId="940dcfd371457d17" providerId="LiveId" clId="{B64754BD-CE8A-4FE7-9128-9B577D87A849}" dt="2020-12-02T20:42:27.555" v="1190"/>
          <ac:picMkLst>
            <pc:docMk/>
            <pc:sldMk cId="2364869267" sldId="307"/>
            <ac:picMk id="9" creationId="{0F0D82A3-838A-4038-B6ED-982105655888}"/>
          </ac:picMkLst>
        </pc:picChg>
        <pc:picChg chg="add mod">
          <ac:chgData name="Austin Jiang" userId="940dcfd371457d17" providerId="LiveId" clId="{B64754BD-CE8A-4FE7-9128-9B577D87A849}" dt="2020-12-02T20:42:40.715" v="1191"/>
          <ac:picMkLst>
            <pc:docMk/>
            <pc:sldMk cId="2364869267" sldId="307"/>
            <ac:picMk id="10" creationId="{1C474D4F-CB0B-460D-8D20-231EFF062464}"/>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E19657D-319D-4FD3-89AD-D2930A2B6C6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16" name="xiongmao"/>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39386" y="1925643"/>
            <a:ext cx="6465231" cy="923330"/>
          </a:xfrm>
          <a:prstGeom prst="rect">
            <a:avLst/>
          </a:prstGeom>
          <a:noFill/>
        </p:spPr>
        <p:txBody>
          <a:bodyPr wrap="none" rtlCol="0">
            <a:spAutoFit/>
          </a:bodyPr>
          <a:lstStyle/>
          <a:p>
            <a:pPr algn="ctr"/>
            <a:r>
              <a:rPr lang="en-US" altLang="zh-CN" sz="5400" dirty="0">
                <a:solidFill>
                  <a:srgbClr val="2E3032"/>
                </a:solidFill>
                <a:latin typeface="+mj-lt"/>
              </a:rPr>
              <a:t>Yelp Data Analysis </a:t>
            </a:r>
            <a:endParaRPr lang="zh-CN" altLang="en-US" sz="5400" dirty="0">
              <a:solidFill>
                <a:srgbClr val="2E3032"/>
              </a:solidFill>
              <a:latin typeface="+mj-lt"/>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9" name="文本框 1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1826898" y="3029074"/>
            <a:ext cx="5449528" cy="533672"/>
          </a:xfrm>
          <a:prstGeom prst="rect">
            <a:avLst/>
          </a:prstGeom>
          <a:noFill/>
        </p:spPr>
        <p:txBody>
          <a:bodyPr wrap="square" rtlCol="0">
            <a:spAutoFit/>
          </a:bodyPr>
          <a:lstStyle/>
          <a:p>
            <a:pPr algn="ctr">
              <a:lnSpc>
                <a:spcPct val="130000"/>
              </a:lnSpc>
            </a:pPr>
            <a:r>
              <a:rPr lang="en-US" altLang="zh-CN" sz="2400" dirty="0">
                <a:solidFill>
                  <a:srgbClr val="2E3032"/>
                </a:solidFill>
              </a:rPr>
              <a:t>Recommendations for Chinese Restaurants</a:t>
            </a:r>
          </a:p>
        </p:txBody>
      </p:sp>
      <p:pic>
        <p:nvPicPr>
          <p:cNvPr id="4" name="Audio 3">
            <a:hlinkClick r:id="" action="ppaction://media"/>
            <a:extLst>
              <a:ext uri="{FF2B5EF4-FFF2-40B4-BE49-F238E27FC236}">
                <a16:creationId xmlns:a16="http://schemas.microsoft.com/office/drawing/2014/main" id="{11EFE1DA-B495-4726-9AA3-00037F6EB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005">
        <p159:morph option="byObject"/>
      </p:transition>
    </mc:Choice>
    <mc:Fallback xmlns="">
      <p:transition spd="slow" advTm="70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ACF1FE57-3E90-47E8-9546-E12D26643E58}"/>
              </a:ext>
            </a:extLst>
          </p:cNvPr>
          <p:cNvSpPr txBox="1"/>
          <p:nvPr/>
        </p:nvSpPr>
        <p:spPr>
          <a:xfrm>
            <a:off x="655504" y="1061017"/>
            <a:ext cx="7832992" cy="1077218"/>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Secondly, we use F-test to check the variance homogeneity of the two group of data. If the p-value is less than 0.05, we think with significant level 0.05, the variance is different between two group. According to whether the data have variance homogeneity, we will use different type of Wilcoxon-Rank test</a:t>
            </a:r>
            <a:endParaRPr lang="zh-CN" altLang="en-US" sz="1600" dirty="0"/>
          </a:p>
        </p:txBody>
      </p:sp>
      <p:graphicFrame>
        <p:nvGraphicFramePr>
          <p:cNvPr id="5" name="表格 4">
            <a:extLst>
              <a:ext uri="{FF2B5EF4-FFF2-40B4-BE49-F238E27FC236}">
                <a16:creationId xmlns:a16="http://schemas.microsoft.com/office/drawing/2014/main" id="{7274DF03-8C4E-40EE-9297-8D7A4B027DE3}"/>
              </a:ext>
            </a:extLst>
          </p:cNvPr>
          <p:cNvGraphicFramePr>
            <a:graphicFrameLocks noGrp="1"/>
          </p:cNvGraphicFramePr>
          <p:nvPr>
            <p:extLst>
              <p:ext uri="{D42A27DB-BD31-4B8C-83A1-F6EECF244321}">
                <p14:modId xmlns:p14="http://schemas.microsoft.com/office/powerpoint/2010/main" val="1304401924"/>
              </p:ext>
            </p:extLst>
          </p:nvPr>
        </p:nvGraphicFramePr>
        <p:xfrm>
          <a:off x="940048" y="2494125"/>
          <a:ext cx="6852546" cy="1251609"/>
        </p:xfrm>
        <a:graphic>
          <a:graphicData uri="http://schemas.openxmlformats.org/drawingml/2006/table">
            <a:tbl>
              <a:tblPr firstRow="1" firstCol="1" bandRow="1">
                <a:tableStyleId>{5C22544A-7EE6-4342-B048-85BDC9FD1C3A}</a:tableStyleId>
              </a:tblPr>
              <a:tblGrid>
                <a:gridCol w="761394">
                  <a:extLst>
                    <a:ext uri="{9D8B030D-6E8A-4147-A177-3AD203B41FA5}">
                      <a16:colId xmlns:a16="http://schemas.microsoft.com/office/drawing/2014/main" val="3031045631"/>
                    </a:ext>
                  </a:extLst>
                </a:gridCol>
                <a:gridCol w="761394">
                  <a:extLst>
                    <a:ext uri="{9D8B030D-6E8A-4147-A177-3AD203B41FA5}">
                      <a16:colId xmlns:a16="http://schemas.microsoft.com/office/drawing/2014/main" val="2477884950"/>
                    </a:ext>
                  </a:extLst>
                </a:gridCol>
                <a:gridCol w="761394">
                  <a:extLst>
                    <a:ext uri="{9D8B030D-6E8A-4147-A177-3AD203B41FA5}">
                      <a16:colId xmlns:a16="http://schemas.microsoft.com/office/drawing/2014/main" val="904721657"/>
                    </a:ext>
                  </a:extLst>
                </a:gridCol>
                <a:gridCol w="761394">
                  <a:extLst>
                    <a:ext uri="{9D8B030D-6E8A-4147-A177-3AD203B41FA5}">
                      <a16:colId xmlns:a16="http://schemas.microsoft.com/office/drawing/2014/main" val="1330735295"/>
                    </a:ext>
                  </a:extLst>
                </a:gridCol>
                <a:gridCol w="761394">
                  <a:extLst>
                    <a:ext uri="{9D8B030D-6E8A-4147-A177-3AD203B41FA5}">
                      <a16:colId xmlns:a16="http://schemas.microsoft.com/office/drawing/2014/main" val="806612003"/>
                    </a:ext>
                  </a:extLst>
                </a:gridCol>
                <a:gridCol w="761394">
                  <a:extLst>
                    <a:ext uri="{9D8B030D-6E8A-4147-A177-3AD203B41FA5}">
                      <a16:colId xmlns:a16="http://schemas.microsoft.com/office/drawing/2014/main" val="2938662553"/>
                    </a:ext>
                  </a:extLst>
                </a:gridCol>
                <a:gridCol w="761394">
                  <a:extLst>
                    <a:ext uri="{9D8B030D-6E8A-4147-A177-3AD203B41FA5}">
                      <a16:colId xmlns:a16="http://schemas.microsoft.com/office/drawing/2014/main" val="2870296929"/>
                    </a:ext>
                  </a:extLst>
                </a:gridCol>
                <a:gridCol w="761394">
                  <a:extLst>
                    <a:ext uri="{9D8B030D-6E8A-4147-A177-3AD203B41FA5}">
                      <a16:colId xmlns:a16="http://schemas.microsoft.com/office/drawing/2014/main" val="4150837484"/>
                    </a:ext>
                  </a:extLst>
                </a:gridCol>
                <a:gridCol w="761394">
                  <a:extLst>
                    <a:ext uri="{9D8B030D-6E8A-4147-A177-3AD203B41FA5}">
                      <a16:colId xmlns:a16="http://schemas.microsoft.com/office/drawing/2014/main" val="3968389721"/>
                    </a:ext>
                  </a:extLst>
                </a:gridCol>
              </a:tblGrid>
              <a:tr h="773498">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8575753"/>
                  </a:ext>
                </a:extLst>
              </a:tr>
              <a:tr h="478111">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0.00165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0.03022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0.5552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0.5082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0.00055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0.2726</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51518564"/>
                  </a:ext>
                </a:extLst>
              </a:tr>
            </a:tbl>
          </a:graphicData>
        </a:graphic>
      </p:graphicFrame>
      <p:pic>
        <p:nvPicPr>
          <p:cNvPr id="6" name="已录下的声音">
            <a:hlinkClick r:id="" action="ppaction://media"/>
            <a:extLst>
              <a:ext uri="{FF2B5EF4-FFF2-40B4-BE49-F238E27FC236}">
                <a16:creationId xmlns:a16="http://schemas.microsoft.com/office/drawing/2014/main" id="{0A5DAA02-9395-4E7D-B127-E13E8C503A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79176" y="4402386"/>
            <a:ext cx="304800" cy="304800"/>
          </a:xfrm>
          <a:prstGeom prst="rect">
            <a:avLst/>
          </a:prstGeom>
        </p:spPr>
      </p:pic>
    </p:spTree>
    <p:extLst>
      <p:ext uri="{BB962C8B-B14F-4D97-AF65-F5344CB8AC3E}">
        <p14:creationId xmlns:p14="http://schemas.microsoft.com/office/powerpoint/2010/main" val="1690789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10147" cy="461665"/>
          </a:xfrm>
          <a:prstGeom prst="rect">
            <a:avLst/>
          </a:prstGeom>
          <a:noFill/>
        </p:spPr>
        <p:txBody>
          <a:bodyPr wrap="none" rtlCol="0">
            <a:spAutoFit/>
          </a:bodyPr>
          <a:lstStyle/>
          <a:p>
            <a:r>
              <a:rPr lang="en-US" altLang="zh-CN" sz="2400" dirty="0">
                <a:solidFill>
                  <a:srgbClr val="2E3032"/>
                </a:solidFill>
                <a:latin typeface="+mj-lt"/>
              </a:rPr>
              <a:t>Recommendations </a:t>
            </a:r>
          </a:p>
        </p:txBody>
      </p:sp>
      <p:sp>
        <p:nvSpPr>
          <p:cNvPr id="6" name="矩形 5"/>
          <p:cNvSpPr/>
          <p:nvPr/>
        </p:nvSpPr>
        <p:spPr>
          <a:xfrm>
            <a:off x="197991" y="1270000"/>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704091" y="782443"/>
            <a:ext cx="8395842" cy="909929"/>
          </a:xfrm>
          <a:prstGeom prst="rect">
            <a:avLst/>
          </a:prstGeom>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a. </a:t>
            </a:r>
            <a:r>
              <a:rPr lang="en-US" altLang="zh-CN" sz="1400" b="1" kern="100" dirty="0">
                <a:solidFill>
                  <a:srgbClr val="000000"/>
                </a:solidFill>
                <a:effectLst/>
                <a:latin typeface="Calibri,sans-serif"/>
                <a:ea typeface="Calibri,sans-serif"/>
                <a:cs typeface="Times New Roman" panose="02020603050405020304" pitchFamily="18" charset="0"/>
              </a:rPr>
              <a:t>Providing restaurants reservation to increase ratings</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 reservation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without reservation (Wilcoxon-Rank test p-value:1.482e-05).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5" name="矩形 14"/>
          <p:cNvSpPr/>
          <p:nvPr/>
        </p:nvSpPr>
        <p:spPr>
          <a:xfrm>
            <a:off x="197991" y="2535238"/>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97991" y="3806217"/>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Group 112"/>
          <p:cNvGrpSpPr/>
          <p:nvPr/>
        </p:nvGrpSpPr>
        <p:grpSpPr>
          <a:xfrm>
            <a:off x="335601" y="3955185"/>
            <a:ext cx="359779" cy="337063"/>
            <a:chOff x="5368132" y="3540125"/>
            <a:chExt cx="465138" cy="435769"/>
          </a:xfrm>
          <a:solidFill>
            <a:srgbClr val="2E3032"/>
          </a:solidFill>
        </p:grpSpPr>
        <p:sp>
          <p:nvSpPr>
            <p:cNvPr id="13"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9"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0" name="AutoShape 112"/>
          <p:cNvSpPr/>
          <p:nvPr/>
        </p:nvSpPr>
        <p:spPr bwMode="auto">
          <a:xfrm>
            <a:off x="325347" y="2673350"/>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21" name="组合 20"/>
          <p:cNvGrpSpPr/>
          <p:nvPr/>
        </p:nvGrpSpPr>
        <p:grpSpPr>
          <a:xfrm>
            <a:off x="382124" y="1426983"/>
            <a:ext cx="246811" cy="359779"/>
            <a:chOff x="2528974" y="2863357"/>
            <a:chExt cx="246811" cy="359779"/>
          </a:xfrm>
          <a:solidFill>
            <a:srgbClr val="2E3032"/>
          </a:solidFill>
        </p:grpSpPr>
        <p:sp>
          <p:nvSpPr>
            <p:cNvPr id="2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81"/>
                    <a:pt x="8839" y="19406"/>
                  </a:cubicBezTo>
                  <a:lnTo>
                    <a:pt x="13000" y="19048"/>
                  </a:lnTo>
                  <a:cubicBezTo>
                    <a:pt x="12398" y="2018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3"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4" name="文本框 23">
            <a:extLst>
              <a:ext uri="{FF2B5EF4-FFF2-40B4-BE49-F238E27FC236}">
                <a16:creationId xmlns:a16="http://schemas.microsoft.com/office/drawing/2014/main" id="{BC2330AC-C03A-449D-BB90-52FDA9A7C0AC}"/>
              </a:ext>
            </a:extLst>
          </p:cNvPr>
          <p:cNvSpPr txBox="1"/>
          <p:nvPr/>
        </p:nvSpPr>
        <p:spPr>
          <a:xfrm>
            <a:off x="685710" y="1630258"/>
            <a:ext cx="8458290"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b. </a:t>
            </a:r>
            <a:r>
              <a:rPr lang="en-US" altLang="zh-CN" sz="1400" b="1" kern="100" dirty="0">
                <a:solidFill>
                  <a:srgbClr val="000000"/>
                </a:solidFill>
                <a:effectLst/>
                <a:latin typeface="Calibri,sans-serif"/>
                <a:ea typeface="Calibri,sans-serif"/>
                <a:cs typeface="Times New Roman" panose="02020603050405020304" pitchFamily="18" charset="0"/>
              </a:rPr>
              <a:t>Providing special food and toy for children:</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good for children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not good for children (Wilcoxon-Rank test p-value:0.02555).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5" name="文本框 24">
            <a:extLst>
              <a:ext uri="{FF2B5EF4-FFF2-40B4-BE49-F238E27FC236}">
                <a16:creationId xmlns:a16="http://schemas.microsoft.com/office/drawing/2014/main" id="{13AC02E1-B214-4BC4-8C0F-3591569F6E70}"/>
              </a:ext>
            </a:extLst>
          </p:cNvPr>
          <p:cNvSpPr txBox="1"/>
          <p:nvPr/>
        </p:nvSpPr>
        <p:spPr>
          <a:xfrm>
            <a:off x="649946" y="2508034"/>
            <a:ext cx="8395842"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c. </a:t>
            </a:r>
            <a:r>
              <a:rPr lang="en-US" altLang="zh-CN" sz="1400" b="1" kern="100" dirty="0">
                <a:solidFill>
                  <a:srgbClr val="000000"/>
                </a:solidFill>
                <a:effectLst/>
                <a:latin typeface="Calibri,sans-serif"/>
                <a:ea typeface="Calibri,sans-serif"/>
                <a:cs typeface="Times New Roman" panose="02020603050405020304" pitchFamily="18" charset="0"/>
              </a:rPr>
              <a:t>Not accepting credit card payment:  </a:t>
            </a:r>
            <a:r>
              <a:rPr lang="en-US" altLang="zh-CN" sz="1400" kern="100" dirty="0">
                <a:solidFill>
                  <a:srgbClr val="000000"/>
                </a:solidFill>
                <a:effectLst/>
                <a:latin typeface="Calibri,sans-serif"/>
                <a:ea typeface="Calibri,sans-serif"/>
                <a:cs typeface="Times New Roman" panose="02020603050405020304" pitchFamily="18" charset="0"/>
              </a:rPr>
              <a:t>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do not accept credit card had 0.32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accept credit card (Wilcoxon-Rank test p-value:0.0143).</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6" name="文本框 25">
            <a:extLst>
              <a:ext uri="{FF2B5EF4-FFF2-40B4-BE49-F238E27FC236}">
                <a16:creationId xmlns:a16="http://schemas.microsoft.com/office/drawing/2014/main" id="{663C0BB9-E6BF-4156-A1E3-DA68F9055477}"/>
              </a:ext>
            </a:extLst>
          </p:cNvPr>
          <p:cNvSpPr txBox="1"/>
          <p:nvPr/>
        </p:nvSpPr>
        <p:spPr>
          <a:xfrm>
            <a:off x="649945" y="3418349"/>
            <a:ext cx="8449987"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d</a:t>
            </a:r>
            <a:r>
              <a:rPr lang="en-US" altLang="zh-CN" sz="1400" b="1" kern="100" dirty="0">
                <a:solidFill>
                  <a:srgbClr val="000000"/>
                </a:solidFill>
                <a:effectLst/>
                <a:latin typeface="Calibri,sans-serif"/>
                <a:ea typeface="Calibri,sans-serif"/>
                <a:cs typeface="Times New Roman" panose="02020603050405020304" pitchFamily="18" charset="0"/>
              </a:rPr>
              <a:t>. It's not worth providing food delivery: </a:t>
            </a:r>
            <a:r>
              <a:rPr lang="en-US" altLang="zh-CN" sz="1400" kern="100" dirty="0">
                <a:solidFill>
                  <a:srgbClr val="000000"/>
                </a:solidFill>
                <a:effectLst/>
                <a:latin typeface="Calibri,sans-serif"/>
                <a:ea typeface="Calibri,sans-serif"/>
                <a:cs typeface="Times New Roman" panose="02020603050405020304" pitchFamily="18" charset="0"/>
              </a:rPr>
              <a:t>Although food delivery is related to the ratings, the average ratings for food delivery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 is only 0.12 higher than no food delivery </a:t>
            </a:r>
            <a:r>
              <a:rPr lang="en-US" altLang="zh-CN" sz="1400" kern="100" dirty="0" err="1">
                <a:solidFill>
                  <a:srgbClr val="000000"/>
                </a:solidFill>
                <a:effectLst/>
                <a:latin typeface="Calibri,sans-serif"/>
                <a:ea typeface="Calibri,sans-serif"/>
                <a:cs typeface="Times New Roman" panose="02020603050405020304" pitchFamily="18" charset="0"/>
              </a:rPr>
              <a:t>chinese</a:t>
            </a:r>
            <a:r>
              <a:rPr lang="en-US" altLang="zh-CN" sz="1400" kern="100" dirty="0">
                <a:solidFill>
                  <a:srgbClr val="000000"/>
                </a:solidFill>
                <a:effectLst/>
                <a:latin typeface="Calibri,sans-serif"/>
                <a:ea typeface="Calibri,sans-serif"/>
                <a:cs typeface="Times New Roman" panose="02020603050405020304" pitchFamily="18" charset="0"/>
              </a:rPr>
              <a:t> restaurant.</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 name="文本框 26">
            <a:extLst>
              <a:ext uri="{FF2B5EF4-FFF2-40B4-BE49-F238E27FC236}">
                <a16:creationId xmlns:a16="http://schemas.microsoft.com/office/drawing/2014/main" id="{A0D52D17-DD68-4B50-B740-4708BA302524}"/>
              </a:ext>
            </a:extLst>
          </p:cNvPr>
          <p:cNvSpPr txBox="1"/>
          <p:nvPr/>
        </p:nvSpPr>
        <p:spPr>
          <a:xfrm>
            <a:off x="628934" y="4048201"/>
            <a:ext cx="8562805"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e. </a:t>
            </a:r>
            <a:r>
              <a:rPr lang="en-US" altLang="zh-CN" sz="1400" b="1" kern="100" dirty="0">
                <a:solidFill>
                  <a:srgbClr val="000000"/>
                </a:solidFill>
                <a:effectLst/>
                <a:latin typeface="Calibri,sans-serif"/>
                <a:ea typeface="Calibri,sans-serif"/>
                <a:cs typeface="Times New Roman" panose="02020603050405020304" pitchFamily="18" charset="0"/>
              </a:rPr>
              <a:t>It's not worth investing in food take out, alcohol, </a:t>
            </a:r>
            <a:r>
              <a:rPr lang="en-US" altLang="zh-CN" sz="1400" b="1" kern="100" dirty="0" err="1">
                <a:solidFill>
                  <a:srgbClr val="000000"/>
                </a:solidFill>
                <a:effectLst/>
                <a:latin typeface="Calibri,sans-serif"/>
                <a:ea typeface="Calibri,sans-serif"/>
                <a:cs typeface="Times New Roman" panose="02020603050405020304" pitchFamily="18" charset="0"/>
              </a:rPr>
              <a:t>WiFi</a:t>
            </a:r>
            <a:r>
              <a:rPr lang="en-US" altLang="zh-CN" sz="1400" b="1" kern="100" dirty="0">
                <a:solidFill>
                  <a:srgbClr val="000000"/>
                </a:solidFill>
                <a:effectLst/>
                <a:latin typeface="Calibri,sans-serif"/>
                <a:ea typeface="Calibri,sans-serif"/>
                <a:cs typeface="Times New Roman" panose="02020603050405020304" pitchFamily="18" charset="0"/>
              </a:rPr>
              <a:t> and TV: </a:t>
            </a:r>
            <a:r>
              <a:rPr lang="en-US" altLang="zh-CN" sz="1400" kern="100" dirty="0">
                <a:solidFill>
                  <a:srgbClr val="000000"/>
                </a:solidFill>
                <a:effectLst/>
                <a:latin typeface="Calibri,sans-serif"/>
                <a:ea typeface="Calibri,sans-serif"/>
                <a:cs typeface="Times New Roman" panose="02020603050405020304" pitchFamily="18" charset="0"/>
              </a:rPr>
              <a:t>these four attributes are not related to the ratings (Wilcoxon-Rank test p-value are all greater than 0.05).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9" name="已录下的声音">
            <a:hlinkClick r:id="" action="ppaction://media"/>
            <a:extLst>
              <a:ext uri="{FF2B5EF4-FFF2-40B4-BE49-F238E27FC236}">
                <a16:creationId xmlns:a16="http://schemas.microsoft.com/office/drawing/2014/main" id="{C7DE4F1C-1461-4B04-A7A1-6E471BCD96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62790" y="4678053"/>
            <a:ext cx="304800" cy="304800"/>
          </a:xfrm>
          <a:prstGeom prst="rect">
            <a:avLst/>
          </a:prstGeom>
        </p:spPr>
      </p:pic>
    </p:spTree>
    <p:extLst>
      <p:ext uri="{BB962C8B-B14F-4D97-AF65-F5344CB8AC3E}">
        <p14:creationId xmlns:p14="http://schemas.microsoft.com/office/powerpoint/2010/main" val="4182428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2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17200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different </a:t>
            </a: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main foods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8" name="图片 7">
            <a:extLst>
              <a:ext uri="{FF2B5EF4-FFF2-40B4-BE49-F238E27FC236}">
                <a16:creationId xmlns:a16="http://schemas.microsoft.com/office/drawing/2014/main" id="{3C34CC6A-08CC-47E4-A4E9-443C9D3F242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9" name="音频 8">
            <a:hlinkClick r:id="" action="ppaction://media"/>
            <a:extLst>
              <a:ext uri="{FF2B5EF4-FFF2-40B4-BE49-F238E27FC236}">
                <a16:creationId xmlns:a16="http://schemas.microsoft.com/office/drawing/2014/main" id="{72642F0A-2609-40E7-ABEF-FE8D7C4E20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444642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3875">
        <p159:morph option="byObject"/>
      </p:transition>
    </mc:Choice>
    <mc:Fallback xmlns="">
      <p:transition spd="slow" advTm="738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17200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different </a:t>
            </a:r>
            <a:r>
              <a:rPr lang="en-US" sz="1800" i="1" u="sng" kern="100" dirty="0">
                <a:solidFill>
                  <a:srgbClr val="333333"/>
                </a:solidFill>
                <a:latin typeface="Calibri" panose="020F0502020204030204" pitchFamily="34" charset="0"/>
                <a:ea typeface="Calibri" panose="020F0502020204030204" pitchFamily="34" charset="0"/>
                <a:cs typeface="Times New Roman" panose="02020603050405020304" pitchFamily="18" charset="0"/>
              </a:rPr>
              <a:t>dishes</a:t>
            </a:r>
            <a:endPar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endParaRP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30CA16EF-560A-41E7-AF99-B80676006D6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8" name="音频 7">
            <a:hlinkClick r:id="" action="ppaction://media"/>
            <a:extLst>
              <a:ext uri="{FF2B5EF4-FFF2-40B4-BE49-F238E27FC236}">
                <a16:creationId xmlns:a16="http://schemas.microsoft.com/office/drawing/2014/main" id="{A0B0CEB8-A674-46C4-BB1B-55B7284F53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4038058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3495">
        <p159:morph option="byObject"/>
      </p:transition>
    </mc:Choice>
    <mc:Fallback xmlns="">
      <p:transition spd="slow" advTm="434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56102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some other interesting </a:t>
            </a:r>
          </a:p>
          <a:p>
            <a:pPr fontAlgn="base">
              <a:spcBef>
                <a:spcPct val="0"/>
              </a:spcBef>
              <a:spcAft>
                <a:spcPct val="0"/>
              </a:spcAft>
              <a:defRPr/>
            </a:pP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Words</a:t>
            </a:r>
            <a:r>
              <a:rPr lang="en-US" sz="1800" i="1" u="sng" kern="100" dirty="0">
                <a:solidFill>
                  <a:srgbClr val="333333"/>
                </a:solidFill>
                <a:latin typeface="Calibri" panose="020F0502020204030204" pitchFamily="34" charset="0"/>
                <a:ea typeface="Calibri" panose="020F0502020204030204" pitchFamily="34" charset="0"/>
                <a:cs typeface="Times New Roman" panose="02020603050405020304" pitchFamily="18" charset="0"/>
              </a:rPr>
              <a:t> </a:t>
            </a: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0EC5FB76-E307-456E-802D-990D28927599}"/>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3" name="音频 2">
            <a:hlinkClick r:id="" action="ppaction://media"/>
            <a:extLst>
              <a:ext uri="{FF2B5EF4-FFF2-40B4-BE49-F238E27FC236}">
                <a16:creationId xmlns:a16="http://schemas.microsoft.com/office/drawing/2014/main" id="{6CB661E1-C28C-4C39-8396-36443D62C2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101550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6607">
        <p159:morph option="byObject"/>
      </p:transition>
    </mc:Choice>
    <mc:Fallback xmlns="">
      <p:transition spd="slow" advTm="366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9083D95-B742-4A0D-B809-BC2E09119E3A}"/>
              </a:ext>
            </a:extLst>
          </p:cNvPr>
          <p:cNvPicPr>
            <a:picLocks noGrp="1" noChangeAspect="1"/>
          </p:cNvPicPr>
          <p:nvPr>
            <p:ph idx="1"/>
          </p:nvPr>
        </p:nvPicPr>
        <p:blipFill>
          <a:blip r:embed="rId4"/>
          <a:stretch>
            <a:fillRect/>
          </a:stretch>
        </p:blipFill>
        <p:spPr>
          <a:xfrm>
            <a:off x="1503333" y="1370013"/>
            <a:ext cx="6137333" cy="3262312"/>
          </a:xfrm>
          <a:prstGeom prst="rect">
            <a:avLst/>
          </a:prstGeom>
        </p:spPr>
      </p:pic>
      <p:sp>
        <p:nvSpPr>
          <p:cNvPr id="5" name="矩形 3">
            <a:extLst>
              <a:ext uri="{FF2B5EF4-FFF2-40B4-BE49-F238E27FC236}">
                <a16:creationId xmlns:a16="http://schemas.microsoft.com/office/drawing/2014/main" id="{531F00A6-8E27-415B-8A1C-31DAA0FD2F9F}"/>
              </a:ext>
            </a:extLst>
          </p:cNvPr>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27">
            <a:extLst>
              <a:ext uri="{FF2B5EF4-FFF2-40B4-BE49-F238E27FC236}">
                <a16:creationId xmlns:a16="http://schemas.microsoft.com/office/drawing/2014/main" id="{36A6F0A0-09A8-4CBF-B978-EFCD99C387F2}"/>
              </a:ext>
            </a:extLst>
          </p:cNvPr>
          <p:cNvSpPr txBox="1"/>
          <p:nvPr/>
        </p:nvSpPr>
        <p:spPr>
          <a:xfrm>
            <a:off x="593124" y="272464"/>
            <a:ext cx="1829347" cy="461665"/>
          </a:xfrm>
          <a:prstGeom prst="rect">
            <a:avLst/>
          </a:prstGeom>
          <a:noFill/>
        </p:spPr>
        <p:txBody>
          <a:bodyPr wrap="none" rtlCol="0">
            <a:spAutoFit/>
          </a:bodyPr>
          <a:lstStyle/>
          <a:p>
            <a:r>
              <a:rPr lang="en-US" altLang="zh-CN" sz="2400" dirty="0">
                <a:solidFill>
                  <a:srgbClr val="2E3032"/>
                </a:solidFill>
                <a:latin typeface="+mj-lt"/>
              </a:rPr>
              <a:t>App Demo</a:t>
            </a:r>
          </a:p>
        </p:txBody>
      </p:sp>
      <p:pic>
        <p:nvPicPr>
          <p:cNvPr id="7" name="Audio 6">
            <a:hlinkClick r:id="" action="ppaction://media"/>
            <a:extLst>
              <a:ext uri="{FF2B5EF4-FFF2-40B4-BE49-F238E27FC236}">
                <a16:creationId xmlns:a16="http://schemas.microsoft.com/office/drawing/2014/main" id="{D6DE1AF6-3CB7-4F34-B78B-94092889F5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31882513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5914">
        <p159:morph option="byObject"/>
      </p:transition>
    </mc:Choice>
    <mc:Fallback>
      <p:transition spd="slow" advTm="259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a:extLst>
              <a:ext uri="{FF2B5EF4-FFF2-40B4-BE49-F238E27FC236}">
                <a16:creationId xmlns:a16="http://schemas.microsoft.com/office/drawing/2014/main" id="{531F00A6-8E27-415B-8A1C-31DAA0FD2F9F}"/>
              </a:ext>
            </a:extLst>
          </p:cNvPr>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27">
            <a:extLst>
              <a:ext uri="{FF2B5EF4-FFF2-40B4-BE49-F238E27FC236}">
                <a16:creationId xmlns:a16="http://schemas.microsoft.com/office/drawing/2014/main" id="{36A6F0A0-09A8-4CBF-B978-EFCD99C387F2}"/>
              </a:ext>
            </a:extLst>
          </p:cNvPr>
          <p:cNvSpPr txBox="1"/>
          <p:nvPr/>
        </p:nvSpPr>
        <p:spPr>
          <a:xfrm>
            <a:off x="593124" y="272464"/>
            <a:ext cx="1829347" cy="461665"/>
          </a:xfrm>
          <a:prstGeom prst="rect">
            <a:avLst/>
          </a:prstGeom>
          <a:noFill/>
        </p:spPr>
        <p:txBody>
          <a:bodyPr wrap="none" rtlCol="0">
            <a:spAutoFit/>
          </a:bodyPr>
          <a:lstStyle/>
          <a:p>
            <a:r>
              <a:rPr lang="en-US" altLang="zh-CN" sz="2400" dirty="0">
                <a:solidFill>
                  <a:srgbClr val="2E3032"/>
                </a:solidFill>
                <a:latin typeface="+mj-lt"/>
              </a:rPr>
              <a:t>App Demo</a:t>
            </a:r>
          </a:p>
        </p:txBody>
      </p:sp>
      <p:pic>
        <p:nvPicPr>
          <p:cNvPr id="8" name="Content Placeholder 7">
            <a:extLst>
              <a:ext uri="{FF2B5EF4-FFF2-40B4-BE49-F238E27FC236}">
                <a16:creationId xmlns:a16="http://schemas.microsoft.com/office/drawing/2014/main" id="{F4AF5ADB-33C9-4B8E-91EE-0FD29E7E1E62}"/>
              </a:ext>
            </a:extLst>
          </p:cNvPr>
          <p:cNvPicPr>
            <a:picLocks noGrp="1" noChangeAspect="1"/>
          </p:cNvPicPr>
          <p:nvPr>
            <p:ph idx="1"/>
          </p:nvPr>
        </p:nvPicPr>
        <p:blipFill>
          <a:blip r:embed="rId4"/>
          <a:stretch>
            <a:fillRect/>
          </a:stretch>
        </p:blipFill>
        <p:spPr>
          <a:xfrm>
            <a:off x="1724648" y="1370013"/>
            <a:ext cx="5694704" cy="3262312"/>
          </a:xfrm>
          <a:prstGeom prst="rect">
            <a:avLst/>
          </a:prstGeom>
        </p:spPr>
      </p:pic>
      <p:pic>
        <p:nvPicPr>
          <p:cNvPr id="10" name="Audio 9">
            <a:hlinkClick r:id="" action="ppaction://media"/>
            <a:extLst>
              <a:ext uri="{FF2B5EF4-FFF2-40B4-BE49-F238E27FC236}">
                <a16:creationId xmlns:a16="http://schemas.microsoft.com/office/drawing/2014/main" id="{1C474D4F-CB0B-460D-8D20-231EFF0624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3648692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722">
        <p159:morph option="byObject"/>
      </p:transition>
    </mc:Choice>
    <mc:Fallback>
      <p:transition spd="slow" advTm="57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F72EA9-0300-4DF4-B694-D7C7A3886177}"/>
              </a:ext>
            </a:extLst>
          </p:cNvPr>
          <p:cNvSpPr>
            <a:spLocks noGrp="1"/>
          </p:cNvSpPr>
          <p:nvPr>
            <p:ph sz="half" idx="1"/>
          </p:nvPr>
        </p:nvSpPr>
        <p:spPr>
          <a:xfrm>
            <a:off x="628650" y="1369219"/>
            <a:ext cx="7886700" cy="3263504"/>
          </a:xfrm>
        </p:spPr>
        <p:txBody>
          <a:bodyPr/>
          <a:lstStyle/>
          <a:p>
            <a:pPr marL="0" indent="0">
              <a:buNone/>
            </a:pPr>
            <a:r>
              <a:rPr lang="en-US" sz="1800" b="0" i="0" u="none" strike="noStrike" baseline="0" dirty="0">
                <a:solidFill>
                  <a:srgbClr val="000000"/>
                </a:solidFill>
                <a:latin typeface="Times New Roman" panose="02020603050405020304" pitchFamily="18" charset="0"/>
              </a:rPr>
              <a:t>Data</a:t>
            </a:r>
          </a:p>
          <a:p>
            <a:r>
              <a:rPr lang="en-US" sz="1800" b="0" i="0" u="none" strike="noStrike" baseline="0" dirty="0">
                <a:solidFill>
                  <a:srgbClr val="000000"/>
                </a:solidFill>
                <a:latin typeface="Times New Roman" panose="02020603050405020304" pitchFamily="18" charset="0"/>
              </a:rPr>
              <a:t>Chinese restaurants are selected. </a:t>
            </a:r>
          </a:p>
          <a:p>
            <a:pPr marL="0" indent="0">
              <a:buNone/>
            </a:pPr>
            <a:r>
              <a:rPr lang="en-US" sz="1800" dirty="0">
                <a:solidFill>
                  <a:srgbClr val="000000"/>
                </a:solidFill>
                <a:latin typeface="Times New Roman" panose="02020603050405020304" pitchFamily="18" charset="0"/>
              </a:rPr>
              <a:t>Recommendations </a:t>
            </a:r>
            <a:endParaRPr lang="en-US" sz="1800" b="0" i="0" u="none" strike="noStrike" baseline="0" dirty="0">
              <a:solidFill>
                <a:srgbClr val="000000"/>
              </a:solidFill>
              <a:latin typeface="Times New Roman" panose="02020603050405020304" pitchFamily="18" charset="0"/>
            </a:endParaRPr>
          </a:p>
          <a:p>
            <a:pPr marL="342900" indent="-342900">
              <a:buFont typeface="+mj-lt"/>
              <a:buAutoNum type="arabicPeriod"/>
            </a:pPr>
            <a:r>
              <a:rPr lang="en-US" sz="1800" dirty="0">
                <a:solidFill>
                  <a:srgbClr val="000000"/>
                </a:solidFill>
                <a:latin typeface="Times New Roman" panose="02020603050405020304" pitchFamily="18" charset="0"/>
              </a:rPr>
              <a:t>P</a:t>
            </a:r>
            <a:r>
              <a:rPr lang="en-US" sz="1800" b="0" i="0" u="none" strike="noStrike" baseline="0" dirty="0">
                <a:solidFill>
                  <a:srgbClr val="000000"/>
                </a:solidFill>
                <a:latin typeface="Times New Roman" panose="02020603050405020304" pitchFamily="18" charset="0"/>
              </a:rPr>
              <a:t>rovide reservation service, </a:t>
            </a:r>
          </a:p>
          <a:p>
            <a:pPr marL="342900" indent="-342900">
              <a:buFont typeface="+mj-lt"/>
              <a:buAutoNum type="arabicPeriod"/>
            </a:pPr>
            <a:r>
              <a:rPr lang="en-US" sz="1800" dirty="0">
                <a:solidFill>
                  <a:srgbClr val="000000"/>
                </a:solidFill>
                <a:latin typeface="Times New Roman" panose="02020603050405020304" pitchFamily="18" charset="0"/>
              </a:rPr>
              <a:t>B</a:t>
            </a:r>
            <a:r>
              <a:rPr lang="en-US" sz="1800" b="0" i="0" u="none" strike="noStrike" baseline="0" dirty="0">
                <a:solidFill>
                  <a:srgbClr val="000000"/>
                </a:solidFill>
                <a:latin typeface="Times New Roman" panose="02020603050405020304" pitchFamily="18" charset="0"/>
              </a:rPr>
              <a:t>eing good for kids, </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Provide food delivery </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Accept cash instead of credit card</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For meals, bun, dumplings, and soup will be most likely to boost the business</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For other dishes, duck, beef, eggplant and tofu are the best choices. </a:t>
            </a:r>
            <a:endParaRPr lang="en-US" dirty="0"/>
          </a:p>
        </p:txBody>
      </p:sp>
      <p:sp>
        <p:nvSpPr>
          <p:cNvPr id="7" name="矩形 3">
            <a:extLst>
              <a:ext uri="{FF2B5EF4-FFF2-40B4-BE49-F238E27FC236}">
                <a16:creationId xmlns:a16="http://schemas.microsoft.com/office/drawing/2014/main" id="{FCB669D9-0F3E-43D3-9FDB-269BDD01C2B1}"/>
              </a:ext>
            </a:extLst>
          </p:cNvPr>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27">
            <a:extLst>
              <a:ext uri="{FF2B5EF4-FFF2-40B4-BE49-F238E27FC236}">
                <a16:creationId xmlns:a16="http://schemas.microsoft.com/office/drawing/2014/main" id="{4236A54F-B89D-4DCC-AC4A-F71A0C950F51}"/>
              </a:ext>
            </a:extLst>
          </p:cNvPr>
          <p:cNvSpPr txBox="1"/>
          <p:nvPr/>
        </p:nvSpPr>
        <p:spPr>
          <a:xfrm>
            <a:off x="593124" y="272464"/>
            <a:ext cx="1571264" cy="461665"/>
          </a:xfrm>
          <a:prstGeom prst="rect">
            <a:avLst/>
          </a:prstGeom>
          <a:noFill/>
        </p:spPr>
        <p:txBody>
          <a:bodyPr wrap="none" rtlCol="0">
            <a:spAutoFit/>
          </a:bodyPr>
          <a:lstStyle/>
          <a:p>
            <a:r>
              <a:rPr lang="en-US" altLang="zh-CN" sz="2400" dirty="0">
                <a:solidFill>
                  <a:srgbClr val="2E3032"/>
                </a:solidFill>
                <a:latin typeface="+mj-lt"/>
              </a:rPr>
              <a:t>Summary</a:t>
            </a:r>
          </a:p>
        </p:txBody>
      </p:sp>
      <p:pic>
        <p:nvPicPr>
          <p:cNvPr id="13" name="Audio 12">
            <a:hlinkClick r:id="" action="ppaction://media"/>
            <a:extLst>
              <a:ext uri="{FF2B5EF4-FFF2-40B4-BE49-F238E27FC236}">
                <a16:creationId xmlns:a16="http://schemas.microsoft.com/office/drawing/2014/main" id="{C2B77A1D-5120-412C-9F07-A79CBB40D1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1847918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1547">
        <p159:morph option="byObject"/>
      </p:transition>
    </mc:Choice>
    <mc:Fallback>
      <p:transition spd="slow" advTm="215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16" name="矩形 15"/>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4" name="文本框 13"/>
          <p:cNvSpPr txBox="1"/>
          <p:nvPr/>
        </p:nvSpPr>
        <p:spPr>
          <a:xfrm>
            <a:off x="2769262" y="1925643"/>
            <a:ext cx="3605475" cy="92333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rPr>
              <a:t>T</a:t>
            </a:r>
            <a:r>
              <a:rPr lang="en-US" altLang="zh-CN" sz="5400">
                <a:solidFill>
                  <a:srgbClr val="2E3032"/>
                </a:solidFill>
                <a:latin typeface="华文细黑" panose="02010600040101010101" charset="-122"/>
                <a:ea typeface="微软雅黑 Light" panose="020B0502040204020203" charset="-122"/>
              </a:rPr>
              <a:t>hank You</a:t>
            </a:r>
            <a:endParaRPr kumimoji="0" lang="zh-CN" altLang="en-US"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355">
        <p159:morph option="byObject"/>
      </p:transition>
    </mc:Choice>
    <mc:Fallback xmlns="">
      <p:transition spd="slow" advTm="5355">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33717" y="0"/>
            <a:ext cx="2366682" cy="5143500"/>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69385" y="1774637"/>
            <a:ext cx="2895344" cy="830997"/>
          </a:xfrm>
          <a:prstGeom prst="rect">
            <a:avLst/>
          </a:prstGeom>
          <a:noFill/>
        </p:spPr>
        <p:txBody>
          <a:bodyPr wrap="none" rtlCol="0">
            <a:spAutoFit/>
          </a:bodyPr>
          <a:lstStyle/>
          <a:p>
            <a:r>
              <a:rPr lang="en-US" altLang="zh-CN" sz="4800">
                <a:solidFill>
                  <a:srgbClr val="2E3032"/>
                </a:solidFill>
                <a:latin typeface="+mj-lt"/>
              </a:rPr>
              <a:t>Contents</a:t>
            </a:r>
            <a:endParaRPr lang="zh-CN" altLang="en-US" sz="4800">
              <a:solidFill>
                <a:srgbClr val="2E3032"/>
              </a:solidFill>
              <a:latin typeface="+mj-lt"/>
            </a:endParaRPr>
          </a:p>
        </p:txBody>
      </p:sp>
      <p:sp>
        <p:nvSpPr>
          <p:cNvPr id="29" name="矩形 2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758764" y="815629"/>
            <a:ext cx="3206327" cy="461665"/>
          </a:xfrm>
          <a:prstGeom prst="rect">
            <a:avLst/>
          </a:prstGeom>
        </p:spPr>
        <p:txBody>
          <a:bodyPr wrap="none">
            <a:spAutoFit/>
          </a:bodyPr>
          <a:lstStyle/>
          <a:p>
            <a:pPr algn="ctr"/>
            <a:r>
              <a:rPr lang="en-US" altLang="zh-CN" sz="2400" dirty="0">
                <a:solidFill>
                  <a:srgbClr val="2E3032"/>
                </a:solidFill>
                <a:latin typeface="+mj-ea"/>
                <a:ea typeface="+mj-ea"/>
                <a:sym typeface="+mn-lt"/>
              </a:rPr>
              <a:t>Introduction to Data</a:t>
            </a:r>
            <a:endParaRPr lang="zh-CN" altLang="en-US" sz="2400" dirty="0">
              <a:solidFill>
                <a:srgbClr val="2E3032"/>
              </a:solidFill>
              <a:latin typeface="+mj-ea"/>
              <a:ea typeface="+mj-ea"/>
              <a:sym typeface="+mn-lt"/>
            </a:endParaRPr>
          </a:p>
        </p:txBody>
      </p:sp>
      <p:sp>
        <p:nvSpPr>
          <p:cNvPr id="30" name="矩形 2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691216" y="2315723"/>
            <a:ext cx="5277407" cy="461665"/>
          </a:xfrm>
          <a:prstGeom prst="rect">
            <a:avLst/>
          </a:prstGeom>
        </p:spPr>
        <p:txBody>
          <a:bodyPr wrap="none">
            <a:spAutoFit/>
          </a:bodyPr>
          <a:lstStyle/>
          <a:p>
            <a:pPr algn="ctr"/>
            <a:r>
              <a:rPr lang="en-US" altLang="zh-CN" sz="2400" dirty="0">
                <a:solidFill>
                  <a:srgbClr val="2E3032"/>
                </a:solidFill>
                <a:latin typeface="+mj-ea"/>
                <a:ea typeface="+mj-ea"/>
                <a:sym typeface="+mn-lt"/>
              </a:rPr>
              <a:t>Recommendations from Attributes</a:t>
            </a:r>
          </a:p>
        </p:txBody>
      </p:sp>
      <p:sp>
        <p:nvSpPr>
          <p:cNvPr id="31" name="矩形 3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414916" y="1564697"/>
            <a:ext cx="3894015" cy="461665"/>
          </a:xfrm>
          <a:prstGeom prst="rect">
            <a:avLst/>
          </a:prstGeom>
        </p:spPr>
        <p:txBody>
          <a:bodyPr wrap="none">
            <a:spAutoFit/>
          </a:bodyPr>
          <a:lstStyle/>
          <a:p>
            <a:pPr algn="ctr"/>
            <a:r>
              <a:rPr lang="en-US" altLang="zh-CN" sz="2400" dirty="0">
                <a:solidFill>
                  <a:srgbClr val="2E3032"/>
                </a:solidFill>
                <a:latin typeface="+mj-ea"/>
                <a:ea typeface="+mj-ea"/>
                <a:sym typeface="+mn-lt"/>
              </a:rPr>
              <a:t>Exploratory Data Analysis</a:t>
            </a:r>
          </a:p>
        </p:txBody>
      </p:sp>
      <p:sp>
        <p:nvSpPr>
          <p:cNvPr id="32" name="矩形 3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831422" y="3066749"/>
            <a:ext cx="5061002" cy="461665"/>
          </a:xfrm>
          <a:prstGeom prst="rect">
            <a:avLst/>
          </a:prstGeom>
        </p:spPr>
        <p:txBody>
          <a:bodyPr wrap="none">
            <a:spAutoFit/>
          </a:bodyPr>
          <a:lstStyle/>
          <a:p>
            <a:pPr algn="ctr"/>
            <a:r>
              <a:rPr lang="en-US" altLang="zh-CN" sz="2400" dirty="0">
                <a:solidFill>
                  <a:srgbClr val="2E3032"/>
                </a:solidFill>
                <a:latin typeface="+mj-ea"/>
                <a:ea typeface="+mj-ea"/>
                <a:sym typeface="+mn-lt"/>
              </a:rPr>
              <a:t>Recommendations from Reviews</a:t>
            </a:r>
            <a:endParaRPr lang="zh-CN" altLang="en-US" sz="2400" dirty="0">
              <a:solidFill>
                <a:srgbClr val="2E3032"/>
              </a:solidFill>
              <a:latin typeface="+mj-ea"/>
              <a:ea typeface="+mj-ea"/>
              <a:sym typeface="+mn-lt"/>
            </a:endParaRPr>
          </a:p>
        </p:txBody>
      </p:sp>
      <p:cxnSp>
        <p:nvCxnSpPr>
          <p:cNvPr id="33" name="直接连接符 32"/>
          <p:cNvCxnSpPr/>
          <p:nvPr/>
        </p:nvCxnSpPr>
        <p:spPr>
          <a:xfrm>
            <a:off x="1324534" y="2656904"/>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0" name="矩形 3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a:extLst>
              <a:ext uri="{FF2B5EF4-FFF2-40B4-BE49-F238E27FC236}">
                <a16:creationId xmlns:a16="http://schemas.microsoft.com/office/drawing/2014/main" id="{9FF54AB7-A6FD-406C-A005-2DD56C82D414}"/>
              </a:ext>
            </a:extLst>
          </p:cNvPr>
          <p:cNvSpPr/>
          <p:nvPr/>
        </p:nvSpPr>
        <p:spPr>
          <a:xfrm>
            <a:off x="4872631" y="3817775"/>
            <a:ext cx="2914580" cy="461665"/>
          </a:xfrm>
          <a:prstGeom prst="rect">
            <a:avLst/>
          </a:prstGeom>
        </p:spPr>
        <p:txBody>
          <a:bodyPr wrap="none">
            <a:spAutoFit/>
          </a:bodyPr>
          <a:lstStyle/>
          <a:p>
            <a:pPr algn="ctr"/>
            <a:r>
              <a:rPr lang="en-US" altLang="zh-CN" sz="2400" dirty="0">
                <a:solidFill>
                  <a:srgbClr val="2E3032"/>
                </a:solidFill>
                <a:latin typeface="+mj-ea"/>
                <a:ea typeface="+mj-ea"/>
                <a:sym typeface="+mn-lt"/>
              </a:rPr>
              <a:t>Application Demo</a:t>
            </a:r>
            <a:endParaRPr lang="zh-CN" altLang="en-US" sz="2400" dirty="0">
              <a:solidFill>
                <a:srgbClr val="2E3032"/>
              </a:solidFill>
              <a:latin typeface="+mj-ea"/>
              <a:ea typeface="+mj-ea"/>
              <a:sym typeface="+mn-lt"/>
            </a:endParaRPr>
          </a:p>
        </p:txBody>
      </p:sp>
      <p:pic>
        <p:nvPicPr>
          <p:cNvPr id="3" name="Audio 2">
            <a:hlinkClick r:id="" action="ppaction://media"/>
            <a:extLst>
              <a:ext uri="{FF2B5EF4-FFF2-40B4-BE49-F238E27FC236}">
                <a16:creationId xmlns:a16="http://schemas.microsoft.com/office/drawing/2014/main" id="{05464B4B-08A2-4DA8-9D82-18C39C1FB9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1507111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1697">
        <p159:morph option="byObject"/>
      </p:transition>
    </mc:Choice>
    <mc:Fallback>
      <p:transition spd="slow" advTm="216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96C0B7-3121-4B89-9B8E-9DBE663F2F12}"/>
              </a:ext>
            </a:extLst>
          </p:cNvPr>
          <p:cNvSpPr>
            <a:spLocks noGrp="1"/>
          </p:cNvSpPr>
          <p:nvPr>
            <p:ph sz="half" idx="1"/>
          </p:nvPr>
        </p:nvSpPr>
        <p:spPr>
          <a:xfrm>
            <a:off x="628650" y="1369219"/>
            <a:ext cx="7886700" cy="3263504"/>
          </a:xfrm>
        </p:spPr>
        <p:txBody>
          <a:bodyPr/>
          <a:lstStyle/>
          <a:p>
            <a:pPr marL="0" indent="0">
              <a:buNone/>
            </a:pPr>
            <a:r>
              <a:rPr lang="en-US" dirty="0"/>
              <a:t>Overlook of the Dataset</a:t>
            </a:r>
          </a:p>
          <a:p>
            <a:r>
              <a:rPr lang="en-US" dirty="0"/>
              <a:t>User reviews of each restaurant</a:t>
            </a:r>
          </a:p>
          <a:p>
            <a:r>
              <a:rPr lang="en-US" dirty="0"/>
              <a:t>Detailed information about the business.</a:t>
            </a:r>
          </a:p>
          <a:p>
            <a:r>
              <a:rPr lang="en-US" dirty="0"/>
              <a:t>User information</a:t>
            </a:r>
          </a:p>
          <a:p>
            <a:r>
              <a:rPr lang="en-US" dirty="0"/>
              <a:t>Tips from users of each business.   </a:t>
            </a:r>
          </a:p>
          <a:p>
            <a:pPr marL="0" indent="0">
              <a:buNone/>
            </a:pPr>
            <a:r>
              <a:rPr lang="en-US" dirty="0"/>
              <a:t>Data Selection</a:t>
            </a:r>
          </a:p>
          <a:p>
            <a:pPr marL="0" indent="0">
              <a:buNone/>
            </a:pPr>
            <a:r>
              <a:rPr lang="en-US" dirty="0"/>
              <a:t>We select all the businesses with word Chinese in its description                                                                                                                                                                                                                                                                                                                                                                                                                                                                                                                                                    </a:t>
            </a:r>
          </a:p>
        </p:txBody>
      </p:sp>
      <p:pic>
        <p:nvPicPr>
          <p:cNvPr id="6" name="Audio 5">
            <a:hlinkClick r:id="" action="ppaction://media"/>
            <a:extLst>
              <a:ext uri="{FF2B5EF4-FFF2-40B4-BE49-F238E27FC236}">
                <a16:creationId xmlns:a16="http://schemas.microsoft.com/office/drawing/2014/main" id="{B99640F8-5F5D-41C6-88DC-4147538269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
        <p:nvSpPr>
          <p:cNvPr id="5" name="矩形 3">
            <a:extLst>
              <a:ext uri="{FF2B5EF4-FFF2-40B4-BE49-F238E27FC236}">
                <a16:creationId xmlns:a16="http://schemas.microsoft.com/office/drawing/2014/main" id="{ADB2F9EC-F0EA-402F-ADC7-2EEC8CD49C0F}"/>
              </a:ext>
            </a:extLst>
          </p:cNvPr>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27">
            <a:extLst>
              <a:ext uri="{FF2B5EF4-FFF2-40B4-BE49-F238E27FC236}">
                <a16:creationId xmlns:a16="http://schemas.microsoft.com/office/drawing/2014/main" id="{79588E94-F99D-4FA0-AA90-C19D82E3921D}"/>
              </a:ext>
            </a:extLst>
          </p:cNvPr>
          <p:cNvSpPr txBox="1"/>
          <p:nvPr/>
        </p:nvSpPr>
        <p:spPr>
          <a:xfrm>
            <a:off x="593124" y="272464"/>
            <a:ext cx="4198585" cy="461665"/>
          </a:xfrm>
          <a:prstGeom prst="rect">
            <a:avLst/>
          </a:prstGeom>
          <a:noFill/>
        </p:spPr>
        <p:txBody>
          <a:bodyPr wrap="none" rtlCol="0">
            <a:spAutoFit/>
          </a:bodyPr>
          <a:lstStyle/>
          <a:p>
            <a:r>
              <a:rPr lang="en-US" altLang="zh-CN" sz="2400" dirty="0">
                <a:solidFill>
                  <a:srgbClr val="2E3032"/>
                </a:solidFill>
                <a:latin typeface="+mj-lt"/>
              </a:rPr>
              <a:t>Introduction to the Dataset</a:t>
            </a:r>
          </a:p>
        </p:txBody>
      </p:sp>
    </p:spTree>
    <p:extLst>
      <p:ext uri="{BB962C8B-B14F-4D97-AF65-F5344CB8AC3E}">
        <p14:creationId xmlns:p14="http://schemas.microsoft.com/office/powerpoint/2010/main" val="366778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093">
        <p159:morph option="byObject"/>
      </p:transition>
    </mc:Choice>
    <mc:Fallback xmlns="">
      <p:transition spd="slow" advTm="510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graphicFrame>
        <p:nvGraphicFramePr>
          <p:cNvPr id="7" name="表格 6">
            <a:extLst>
              <a:ext uri="{FF2B5EF4-FFF2-40B4-BE49-F238E27FC236}">
                <a16:creationId xmlns:a16="http://schemas.microsoft.com/office/drawing/2014/main" id="{0D3A5DCC-FEE2-4453-8B3E-F7C16C6C48B7}"/>
              </a:ext>
            </a:extLst>
          </p:cNvPr>
          <p:cNvGraphicFramePr>
            <a:graphicFrameLocks noGrp="1"/>
          </p:cNvGraphicFramePr>
          <p:nvPr/>
        </p:nvGraphicFramePr>
        <p:xfrm>
          <a:off x="1529460" y="2219326"/>
          <a:ext cx="6085080" cy="931974"/>
        </p:xfrm>
        <a:graphic>
          <a:graphicData uri="http://schemas.openxmlformats.org/drawingml/2006/table">
            <a:tbl>
              <a:tblPr firstRow="1" bandRow="1">
                <a:effectLst>
                  <a:outerShdw blurRad="50800" dist="38100" dir="5400000" algn="t" rotWithShape="0">
                    <a:prstClr val="black">
                      <a:alpha val="40000"/>
                    </a:prstClr>
                  </a:outerShdw>
                </a:effectLst>
                <a:tableStyleId>{5C22544A-7EE6-4342-B048-85BDC9FD1C3A}</a:tableStyleId>
              </a:tblPr>
              <a:tblGrid>
                <a:gridCol w="1013956">
                  <a:extLst>
                    <a:ext uri="{9D8B030D-6E8A-4147-A177-3AD203B41FA5}">
                      <a16:colId xmlns:a16="http://schemas.microsoft.com/office/drawing/2014/main" val="2943064527"/>
                    </a:ext>
                  </a:extLst>
                </a:gridCol>
                <a:gridCol w="1013956">
                  <a:extLst>
                    <a:ext uri="{9D8B030D-6E8A-4147-A177-3AD203B41FA5}">
                      <a16:colId xmlns:a16="http://schemas.microsoft.com/office/drawing/2014/main" val="1205116379"/>
                    </a:ext>
                  </a:extLst>
                </a:gridCol>
                <a:gridCol w="1013956">
                  <a:extLst>
                    <a:ext uri="{9D8B030D-6E8A-4147-A177-3AD203B41FA5}">
                      <a16:colId xmlns:a16="http://schemas.microsoft.com/office/drawing/2014/main" val="1384044129"/>
                    </a:ext>
                  </a:extLst>
                </a:gridCol>
                <a:gridCol w="1013956">
                  <a:extLst>
                    <a:ext uri="{9D8B030D-6E8A-4147-A177-3AD203B41FA5}">
                      <a16:colId xmlns:a16="http://schemas.microsoft.com/office/drawing/2014/main" val="335501737"/>
                    </a:ext>
                  </a:extLst>
                </a:gridCol>
                <a:gridCol w="1014628">
                  <a:extLst>
                    <a:ext uri="{9D8B030D-6E8A-4147-A177-3AD203B41FA5}">
                      <a16:colId xmlns:a16="http://schemas.microsoft.com/office/drawing/2014/main" val="966498503"/>
                    </a:ext>
                  </a:extLst>
                </a:gridCol>
                <a:gridCol w="1014628">
                  <a:extLst>
                    <a:ext uri="{9D8B030D-6E8A-4147-A177-3AD203B41FA5}">
                      <a16:colId xmlns:a16="http://schemas.microsoft.com/office/drawing/2014/main" val="2132111025"/>
                    </a:ext>
                  </a:extLst>
                </a:gridCol>
              </a:tblGrid>
              <a:tr h="465987">
                <a:tc>
                  <a:txBody>
                    <a:bodyPr/>
                    <a:lstStyle/>
                    <a:p>
                      <a:pPr marL="0" marR="0" algn="ctr">
                        <a:spcBef>
                          <a:spcPts val="0"/>
                        </a:spcBef>
                        <a:spcAft>
                          <a:spcPts val="0"/>
                        </a:spcAft>
                      </a:pPr>
                      <a:r>
                        <a:rPr lang="en-US" sz="1600" kern="100" dirty="0">
                          <a:effectLst/>
                        </a:rPr>
                        <a:t>Min.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1</a:t>
                      </a:r>
                      <a:r>
                        <a:rPr lang="en-US" sz="1600" kern="100" baseline="30000" dirty="0">
                          <a:effectLst/>
                        </a:rPr>
                        <a:t>st</a:t>
                      </a:r>
                      <a:r>
                        <a:rPr lang="en-US" sz="1600" kern="100" dirty="0">
                          <a:effectLst/>
                        </a:rPr>
                        <a:t> Qu.</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Median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Mean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3</a:t>
                      </a:r>
                      <a:r>
                        <a:rPr lang="en-US" sz="1600" kern="100" baseline="30000" dirty="0">
                          <a:effectLst/>
                        </a:rPr>
                        <a:t>rd</a:t>
                      </a:r>
                      <a:r>
                        <a:rPr lang="en-US" sz="1600" kern="100" dirty="0">
                          <a:effectLst/>
                        </a:rPr>
                        <a:t> Qu.</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a:effectLst/>
                        </a:rPr>
                        <a:t>Max</a:t>
                      </a:r>
                      <a:endParaRPr lang="en-US"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25662871"/>
                  </a:ext>
                </a:extLst>
              </a:tr>
              <a:tr h="465987">
                <a:tc>
                  <a:txBody>
                    <a:bodyPr/>
                    <a:lstStyle/>
                    <a:p>
                      <a:pPr marL="0" marR="0" algn="ctr">
                        <a:spcBef>
                          <a:spcPts val="0"/>
                        </a:spcBef>
                        <a:spcAft>
                          <a:spcPts val="0"/>
                        </a:spcAft>
                      </a:pPr>
                      <a:r>
                        <a:rPr lang="en-US" sz="1600" kern="100" dirty="0">
                          <a:effectLst/>
                        </a:rPr>
                        <a:t>1.00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2.00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4.00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3.53</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5.00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5.00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15786273"/>
                  </a:ext>
                </a:extLst>
              </a:tr>
            </a:tbl>
          </a:graphicData>
        </a:graphic>
      </p:graphicFrame>
      <p:sp>
        <p:nvSpPr>
          <p:cNvPr id="9" name="文本框 8">
            <a:extLst>
              <a:ext uri="{FF2B5EF4-FFF2-40B4-BE49-F238E27FC236}">
                <a16:creationId xmlns:a16="http://schemas.microsoft.com/office/drawing/2014/main" id="{02D9A16E-1EF8-4A26-9FE3-37499CC7A0FA}"/>
              </a:ext>
            </a:extLst>
          </p:cNvPr>
          <p:cNvSpPr txBox="1"/>
          <p:nvPr/>
        </p:nvSpPr>
        <p:spPr>
          <a:xfrm>
            <a:off x="1457460" y="1612568"/>
            <a:ext cx="4572000" cy="369332"/>
          </a:xfrm>
          <a:prstGeom prst="rect">
            <a:avLst/>
          </a:prstGeom>
          <a:noFill/>
        </p:spPr>
        <p:txBody>
          <a:bodyPr wrap="square">
            <a:spAutoFit/>
          </a:bodyPr>
          <a:lstStyle/>
          <a:p>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Basic distribution of review ratings</a:t>
            </a:r>
            <a:endParaRPr lang="en-US" dirty="0"/>
          </a:p>
        </p:txBody>
      </p:sp>
      <p:pic>
        <p:nvPicPr>
          <p:cNvPr id="3" name="音频 2">
            <a:hlinkClick r:id="" action="ppaction://media"/>
            <a:extLst>
              <a:ext uri="{FF2B5EF4-FFF2-40B4-BE49-F238E27FC236}">
                <a16:creationId xmlns:a16="http://schemas.microsoft.com/office/drawing/2014/main" id="{F5D8307C-528B-4611-901F-CA07864ABD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553836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749">
        <p159:morph option="byObject"/>
      </p:transition>
    </mc:Choice>
    <mc:Fallback xmlns="">
      <p:transition spd="slow" advTm="67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180947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Basic word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frequency counts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5E828992-0D7B-4084-BBA5-52547056EB3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456019"/>
            <a:ext cx="5760720" cy="4446905"/>
          </a:xfrm>
          <a:prstGeom prst="rect">
            <a:avLst/>
          </a:prstGeom>
          <a:ln>
            <a:noFill/>
          </a:ln>
          <a:effectLst>
            <a:outerShdw blurRad="292100" dist="139700" dir="2700000" algn="tl" rotWithShape="0">
              <a:srgbClr val="333333">
                <a:alpha val="65000"/>
              </a:srgbClr>
            </a:outerShdw>
          </a:effectLst>
        </p:spPr>
      </p:pic>
      <p:pic>
        <p:nvPicPr>
          <p:cNvPr id="5" name="音频 4">
            <a:hlinkClick r:id="" action="ppaction://media"/>
            <a:extLst>
              <a:ext uri="{FF2B5EF4-FFF2-40B4-BE49-F238E27FC236}">
                <a16:creationId xmlns:a16="http://schemas.microsoft.com/office/drawing/2014/main" id="{0FD7556A-9CEF-4583-B207-E4038DB3387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1736417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594">
        <p159:morph option="byObject"/>
      </p:transition>
    </mc:Choice>
    <mc:Fallback xmlns="">
      <p:transition spd="slow" advTm="135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3414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A</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 </a:t>
            </a:r>
            <a:r>
              <a:rPr lang="en-US" sz="1800" i="1" u="sng" kern="100" dirty="0">
                <a:effectLst/>
                <a:latin typeface="Calibri" panose="020F0502020204030204" pitchFamily="34" charset="0"/>
                <a:ea typeface="宋体" panose="02010600030101010101" pitchFamily="2" charset="-122"/>
                <a:cs typeface="Calibri" panose="020F0502020204030204" pitchFamily="34" charset="0"/>
              </a:rPr>
              <a:t>negative</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 correlation </a:t>
            </a:r>
          </a:p>
          <a:p>
            <a:pPr fontAlgn="base">
              <a:spcBef>
                <a:spcPct val="0"/>
              </a:spcBef>
              <a:spcAft>
                <a:spcPct val="0"/>
              </a:spcAft>
              <a:defRPr/>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between review length</a:t>
            </a:r>
          </a:p>
          <a:p>
            <a:pPr fontAlgn="base">
              <a:spcBef>
                <a:spcPct val="0"/>
              </a:spcBef>
              <a:spcAft>
                <a:spcPct val="0"/>
              </a:spcAft>
              <a:defRPr/>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and ratings</a:t>
            </a:r>
            <a:endParaRPr lang="en-US" altLang="zh-CN" sz="2000" dirty="0">
              <a:solidFill>
                <a:srgbClr val="2E3032"/>
              </a:solidFill>
              <a:latin typeface="Arial" panose="020B0604020202020204"/>
              <a:ea typeface="方正兰亭黑_GBK"/>
            </a:endParaRPr>
          </a:p>
        </p:txBody>
      </p:sp>
      <p:pic>
        <p:nvPicPr>
          <p:cNvPr id="8" name="图片 7">
            <a:extLst>
              <a:ext uri="{FF2B5EF4-FFF2-40B4-BE49-F238E27FC236}">
                <a16:creationId xmlns:a16="http://schemas.microsoft.com/office/drawing/2014/main" id="{D3902E85-687C-45EB-B45E-D7A3F5C3BF51}"/>
              </a:ext>
            </a:extLst>
          </p:cNvPr>
          <p:cNvPicPr/>
          <p:nvPr/>
        </p:nvPicPr>
        <p:blipFill>
          <a:blip r:embed="rId4"/>
          <a:stretch>
            <a:fillRect/>
          </a:stretch>
        </p:blipFill>
        <p:spPr>
          <a:xfrm>
            <a:off x="3066632" y="1188036"/>
            <a:ext cx="5760720" cy="3625215"/>
          </a:xfrm>
          <a:prstGeom prst="rect">
            <a:avLst/>
          </a:prstGeom>
          <a:ln>
            <a:noFill/>
          </a:ln>
          <a:effectLst>
            <a:outerShdw blurRad="292100" dist="139700" dir="2700000" algn="tl" rotWithShape="0">
              <a:srgbClr val="333333">
                <a:alpha val="65000"/>
              </a:srgbClr>
            </a:outerShdw>
          </a:effectLst>
        </p:spPr>
      </p:pic>
      <p:sp>
        <p:nvSpPr>
          <p:cNvPr id="9" name="标注: 弯曲线形 8">
            <a:extLst>
              <a:ext uri="{FF2B5EF4-FFF2-40B4-BE49-F238E27FC236}">
                <a16:creationId xmlns:a16="http://schemas.microsoft.com/office/drawing/2014/main" id="{01DE67C5-BD1C-4B51-A2FF-C78EBD835FCB}"/>
              </a:ext>
            </a:extLst>
          </p:cNvPr>
          <p:cNvSpPr/>
          <p:nvPr/>
        </p:nvSpPr>
        <p:spPr>
          <a:xfrm>
            <a:off x="4348156" y="2149962"/>
            <a:ext cx="1160729" cy="291333"/>
          </a:xfrm>
          <a:prstGeom prst="borderCallout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[ 50*(i-1)+1,  50*</a:t>
            </a:r>
            <a:r>
              <a:rPr lang="en-US" altLang="zh-CN" sz="1000" b="1" dirty="0" err="1"/>
              <a:t>i</a:t>
            </a:r>
            <a:r>
              <a:rPr lang="en-US" sz="1000" b="1" dirty="0"/>
              <a:t> ]</a:t>
            </a:r>
          </a:p>
        </p:txBody>
      </p:sp>
      <p:pic>
        <p:nvPicPr>
          <p:cNvPr id="11" name="音频 10">
            <a:hlinkClick r:id="" action="ppaction://media"/>
            <a:extLst>
              <a:ext uri="{FF2B5EF4-FFF2-40B4-BE49-F238E27FC236}">
                <a16:creationId xmlns:a16="http://schemas.microsoft.com/office/drawing/2014/main" id="{25A700CA-A2E6-4D22-A501-CB2203FC0C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986557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3048">
        <p159:morph option="byObject"/>
      </p:transition>
    </mc:Choice>
    <mc:Fallback xmlns="">
      <p:transition spd="slow" advTm="330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91251" cy="461665"/>
          </a:xfrm>
          <a:prstGeom prst="rect">
            <a:avLst/>
          </a:prstGeom>
          <a:noFill/>
        </p:spPr>
        <p:txBody>
          <a:bodyPr wrap="none" rtlCol="0">
            <a:spAutoFit/>
          </a:bodyPr>
          <a:lstStyle/>
          <a:p>
            <a:r>
              <a:rPr lang="en-US" altLang="zh-CN" sz="2400" dirty="0">
                <a:solidFill>
                  <a:srgbClr val="2E3032"/>
                </a:solidFill>
                <a:latin typeface="+mj-lt"/>
              </a:rPr>
              <a:t>Key Findings</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88257" y="734129"/>
            <a:ext cx="7186670" cy="1048300"/>
          </a:xfrm>
          <a:prstGeom prst="rect">
            <a:avLst/>
          </a:prstGeom>
        </p:spPr>
        <p:txBody>
          <a:bodyPr wrap="square">
            <a:spAutoFit/>
          </a:bodyPr>
          <a:lstStyle/>
          <a:p>
            <a:pPr fontAlgn="base">
              <a:lnSpc>
                <a:spcPct val="150000"/>
              </a:lnSpc>
              <a:spcBef>
                <a:spcPct val="0"/>
              </a:spcBef>
              <a:spcAft>
                <a:spcPct val="0"/>
              </a:spcAft>
            </a:pPr>
            <a:r>
              <a:rPr lang="en-US" altLang="zh-CN" sz="1600" kern="100" dirty="0">
                <a:solidFill>
                  <a:srgbClr val="000000"/>
                </a:solidFill>
                <a:effectLst/>
                <a:latin typeface="Calibri,sans-serif"/>
                <a:ea typeface="Calibri,sans-serif"/>
                <a:cs typeface="Times New Roman" panose="02020603050405020304" pitchFamily="18" charset="0"/>
              </a:rPr>
              <a:t>1. We find that providing restaurants reservation and good kids environment, not providing food delivery and credit card acceptation increases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pPr lvl="0" fontAlgn="base">
              <a:lnSpc>
                <a:spcPct val="150000"/>
              </a:lnSpc>
              <a:spcBef>
                <a:spcPct val="0"/>
              </a:spcBef>
              <a:spcAft>
                <a:spcPct val="0"/>
              </a:spcAft>
            </a:pPr>
            <a:endPar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endParaRP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a:extLst>
              <a:ext uri="{FF2B5EF4-FFF2-40B4-BE49-F238E27FC236}">
                <a16:creationId xmlns:a16="http://schemas.microsoft.com/office/drawing/2014/main" id="{39AF04D0-A5B0-4DE6-8DC2-6964FE26AC95}"/>
              </a:ext>
            </a:extLst>
          </p:cNvPr>
          <p:cNvGraphicFramePr>
            <a:graphicFrameLocks noGrp="1"/>
          </p:cNvGraphicFramePr>
          <p:nvPr>
            <p:extLst>
              <p:ext uri="{D42A27DB-BD31-4B8C-83A1-F6EECF244321}">
                <p14:modId xmlns:p14="http://schemas.microsoft.com/office/powerpoint/2010/main" val="3041677116"/>
              </p:ext>
            </p:extLst>
          </p:nvPr>
        </p:nvGraphicFramePr>
        <p:xfrm>
          <a:off x="1297981" y="1522427"/>
          <a:ext cx="5953125" cy="1058229"/>
        </p:xfrm>
        <a:graphic>
          <a:graphicData uri="http://schemas.openxmlformats.org/drawingml/2006/table">
            <a:tbl>
              <a:tblPr firstRow="1" firstCol="1" bandRow="1">
                <a:tableStyleId>{5C22544A-7EE6-4342-B048-85BDC9FD1C3A}</a:tableStyleId>
              </a:tblPr>
              <a:tblGrid>
                <a:gridCol w="1118384">
                  <a:extLst>
                    <a:ext uri="{9D8B030D-6E8A-4147-A177-3AD203B41FA5}">
                      <a16:colId xmlns:a16="http://schemas.microsoft.com/office/drawing/2014/main" val="4243347978"/>
                    </a:ext>
                  </a:extLst>
                </a:gridCol>
                <a:gridCol w="1167616">
                  <a:extLst>
                    <a:ext uri="{9D8B030D-6E8A-4147-A177-3AD203B41FA5}">
                      <a16:colId xmlns:a16="http://schemas.microsoft.com/office/drawing/2014/main" val="3979310605"/>
                    </a:ext>
                  </a:extLst>
                </a:gridCol>
                <a:gridCol w="971550">
                  <a:extLst>
                    <a:ext uri="{9D8B030D-6E8A-4147-A177-3AD203B41FA5}">
                      <a16:colId xmlns:a16="http://schemas.microsoft.com/office/drawing/2014/main" val="3053853734"/>
                    </a:ext>
                  </a:extLst>
                </a:gridCol>
                <a:gridCol w="1143000">
                  <a:extLst>
                    <a:ext uri="{9D8B030D-6E8A-4147-A177-3AD203B41FA5}">
                      <a16:colId xmlns:a16="http://schemas.microsoft.com/office/drawing/2014/main" val="3497753358"/>
                    </a:ext>
                  </a:extLst>
                </a:gridCol>
                <a:gridCol w="1552575">
                  <a:extLst>
                    <a:ext uri="{9D8B030D-6E8A-4147-A177-3AD203B41FA5}">
                      <a16:colId xmlns:a16="http://schemas.microsoft.com/office/drawing/2014/main" val="707642456"/>
                    </a:ext>
                  </a:extLst>
                </a:gridCol>
              </a:tblGrid>
              <a:tr h="305707">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067192561"/>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1.482e-05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0.02555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0.02302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0131062"/>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0.32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106871277"/>
                  </a:ext>
                </a:extLst>
              </a:tr>
            </a:tbl>
          </a:graphicData>
        </a:graphic>
      </p:graphicFrame>
      <p:sp>
        <p:nvSpPr>
          <p:cNvPr id="6" name="文本框 5">
            <a:extLst>
              <a:ext uri="{FF2B5EF4-FFF2-40B4-BE49-F238E27FC236}">
                <a16:creationId xmlns:a16="http://schemas.microsoft.com/office/drawing/2014/main" id="{BF618DC8-C73F-4CBD-BBFD-9D5B1F8A11DB}"/>
              </a:ext>
            </a:extLst>
          </p:cNvPr>
          <p:cNvSpPr txBox="1"/>
          <p:nvPr/>
        </p:nvSpPr>
        <p:spPr>
          <a:xfrm>
            <a:off x="988257" y="2704811"/>
            <a:ext cx="6796490" cy="1107996"/>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2. We find that there is no difference in whether provide food take out, whether provide alcohol, whether have TV and whether provide Wi-Fi with respect to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7" name="表格 6">
            <a:extLst>
              <a:ext uri="{FF2B5EF4-FFF2-40B4-BE49-F238E27FC236}">
                <a16:creationId xmlns:a16="http://schemas.microsoft.com/office/drawing/2014/main" id="{9CB537F2-99F6-4B45-95B7-24C0FE222088}"/>
              </a:ext>
            </a:extLst>
          </p:cNvPr>
          <p:cNvGraphicFramePr>
            <a:graphicFrameLocks noGrp="1"/>
          </p:cNvGraphicFramePr>
          <p:nvPr>
            <p:extLst>
              <p:ext uri="{D42A27DB-BD31-4B8C-83A1-F6EECF244321}">
                <p14:modId xmlns:p14="http://schemas.microsoft.com/office/powerpoint/2010/main" val="3618777465"/>
              </p:ext>
            </p:extLst>
          </p:nvPr>
        </p:nvGraphicFramePr>
        <p:xfrm>
          <a:off x="1250356" y="3563119"/>
          <a:ext cx="6000750" cy="1058229"/>
        </p:xfrm>
        <a:graphic>
          <a:graphicData uri="http://schemas.openxmlformats.org/drawingml/2006/table">
            <a:tbl>
              <a:tblPr firstRow="1" firstCol="1" bandRow="1">
                <a:tableStyleId>{5C22544A-7EE6-4342-B048-85BDC9FD1C3A}</a:tableStyleId>
              </a:tblPr>
              <a:tblGrid>
                <a:gridCol w="1143000">
                  <a:extLst>
                    <a:ext uri="{9D8B030D-6E8A-4147-A177-3AD203B41FA5}">
                      <a16:colId xmlns:a16="http://schemas.microsoft.com/office/drawing/2014/main" val="1808840553"/>
                    </a:ext>
                  </a:extLst>
                </a:gridCol>
                <a:gridCol w="1143000">
                  <a:extLst>
                    <a:ext uri="{9D8B030D-6E8A-4147-A177-3AD203B41FA5}">
                      <a16:colId xmlns:a16="http://schemas.microsoft.com/office/drawing/2014/main" val="3356604803"/>
                    </a:ext>
                  </a:extLst>
                </a:gridCol>
                <a:gridCol w="1143000">
                  <a:extLst>
                    <a:ext uri="{9D8B030D-6E8A-4147-A177-3AD203B41FA5}">
                      <a16:colId xmlns:a16="http://schemas.microsoft.com/office/drawing/2014/main" val="3065893949"/>
                    </a:ext>
                  </a:extLst>
                </a:gridCol>
                <a:gridCol w="1143000">
                  <a:extLst>
                    <a:ext uri="{9D8B030D-6E8A-4147-A177-3AD203B41FA5}">
                      <a16:colId xmlns:a16="http://schemas.microsoft.com/office/drawing/2014/main" val="3407243450"/>
                    </a:ext>
                  </a:extLst>
                </a:gridCol>
                <a:gridCol w="1428750">
                  <a:extLst>
                    <a:ext uri="{9D8B030D-6E8A-4147-A177-3AD203B41FA5}">
                      <a16:colId xmlns:a16="http://schemas.microsoft.com/office/drawing/2014/main" val="3219693213"/>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81250765"/>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0.6636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0.6256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0.2021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60806908"/>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534671486"/>
                  </a:ext>
                </a:extLst>
              </a:tr>
            </a:tbl>
          </a:graphicData>
        </a:graphic>
      </p:graphicFrame>
      <p:pic>
        <p:nvPicPr>
          <p:cNvPr id="8" name="已录下的声音">
            <a:hlinkClick r:id="" action="ppaction://media"/>
            <a:extLst>
              <a:ext uri="{FF2B5EF4-FFF2-40B4-BE49-F238E27FC236}">
                <a16:creationId xmlns:a16="http://schemas.microsoft.com/office/drawing/2014/main" id="{61375489-3BE9-4182-AA2D-2F1713E188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67311" y="4534589"/>
            <a:ext cx="304800" cy="304800"/>
          </a:xfrm>
          <a:prstGeom prst="rect">
            <a:avLst/>
          </a:prstGeom>
        </p:spPr>
      </p:pic>
    </p:spTree>
    <p:extLst>
      <p:ext uri="{BB962C8B-B14F-4D97-AF65-F5344CB8AC3E}">
        <p14:creationId xmlns:p14="http://schemas.microsoft.com/office/powerpoint/2010/main" val="2951003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87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788999" cy="461665"/>
          </a:xfrm>
          <a:prstGeom prst="rect">
            <a:avLst/>
          </a:prstGeom>
          <a:noFill/>
        </p:spPr>
        <p:txBody>
          <a:bodyPr wrap="none" rtlCol="0">
            <a:spAutoFit/>
          </a:bodyPr>
          <a:lstStyle/>
          <a:p>
            <a:r>
              <a:rPr lang="en-US" altLang="zh-CN" sz="2400" dirty="0">
                <a:solidFill>
                  <a:srgbClr val="2E3032"/>
                </a:solidFill>
                <a:latin typeface="+mj-lt"/>
              </a:rPr>
              <a:t>test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EE1AC2F-CED3-46C7-9423-F9CBC5263A7C}"/>
              </a:ext>
            </a:extLst>
          </p:cNvPr>
          <p:cNvSpPr txBox="1"/>
          <p:nvPr/>
        </p:nvSpPr>
        <p:spPr>
          <a:xfrm>
            <a:off x="593124" y="1006593"/>
            <a:ext cx="8038641" cy="1354217"/>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use Wilcoxon-Rank test to see whether some attributes of business are related to ratings. The null hypothesis is that the attribute is not related to the ratings. We choose significant level 0.05. If the p-value is less than 0.05, we think the attribute is related to the ratings. We can also get the 95% confidence interval of average ratings difference between group:</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5" name="表格 4">
            <a:extLst>
              <a:ext uri="{FF2B5EF4-FFF2-40B4-BE49-F238E27FC236}">
                <a16:creationId xmlns:a16="http://schemas.microsoft.com/office/drawing/2014/main" id="{2CE09E6D-12A4-4AC5-8E46-6FC1311BC97A}"/>
              </a:ext>
            </a:extLst>
          </p:cNvPr>
          <p:cNvGraphicFramePr>
            <a:graphicFrameLocks noGrp="1"/>
          </p:cNvGraphicFramePr>
          <p:nvPr>
            <p:extLst>
              <p:ext uri="{D42A27DB-BD31-4B8C-83A1-F6EECF244321}">
                <p14:modId xmlns:p14="http://schemas.microsoft.com/office/powerpoint/2010/main" val="4197769650"/>
              </p:ext>
            </p:extLst>
          </p:nvPr>
        </p:nvGraphicFramePr>
        <p:xfrm>
          <a:off x="1156713" y="2501942"/>
          <a:ext cx="6367806" cy="1313943"/>
        </p:xfrm>
        <a:graphic>
          <a:graphicData uri="http://schemas.openxmlformats.org/drawingml/2006/table">
            <a:tbl>
              <a:tblPr firstRow="1" firstCol="1" bandRow="1">
                <a:tableStyleId>{5C22544A-7EE6-4342-B048-85BDC9FD1C3A}</a:tableStyleId>
              </a:tblPr>
              <a:tblGrid>
                <a:gridCol w="707534">
                  <a:extLst>
                    <a:ext uri="{9D8B030D-6E8A-4147-A177-3AD203B41FA5}">
                      <a16:colId xmlns:a16="http://schemas.microsoft.com/office/drawing/2014/main" val="3135837141"/>
                    </a:ext>
                  </a:extLst>
                </a:gridCol>
                <a:gridCol w="707534">
                  <a:extLst>
                    <a:ext uri="{9D8B030D-6E8A-4147-A177-3AD203B41FA5}">
                      <a16:colId xmlns:a16="http://schemas.microsoft.com/office/drawing/2014/main" val="1182212565"/>
                    </a:ext>
                  </a:extLst>
                </a:gridCol>
                <a:gridCol w="707534">
                  <a:extLst>
                    <a:ext uri="{9D8B030D-6E8A-4147-A177-3AD203B41FA5}">
                      <a16:colId xmlns:a16="http://schemas.microsoft.com/office/drawing/2014/main" val="4233809716"/>
                    </a:ext>
                  </a:extLst>
                </a:gridCol>
                <a:gridCol w="707534">
                  <a:extLst>
                    <a:ext uri="{9D8B030D-6E8A-4147-A177-3AD203B41FA5}">
                      <a16:colId xmlns:a16="http://schemas.microsoft.com/office/drawing/2014/main" val="1530536305"/>
                    </a:ext>
                  </a:extLst>
                </a:gridCol>
                <a:gridCol w="707534">
                  <a:extLst>
                    <a:ext uri="{9D8B030D-6E8A-4147-A177-3AD203B41FA5}">
                      <a16:colId xmlns:a16="http://schemas.microsoft.com/office/drawing/2014/main" val="1736556728"/>
                    </a:ext>
                  </a:extLst>
                </a:gridCol>
                <a:gridCol w="707534">
                  <a:extLst>
                    <a:ext uri="{9D8B030D-6E8A-4147-A177-3AD203B41FA5}">
                      <a16:colId xmlns:a16="http://schemas.microsoft.com/office/drawing/2014/main" val="1262762155"/>
                    </a:ext>
                  </a:extLst>
                </a:gridCol>
                <a:gridCol w="707534">
                  <a:extLst>
                    <a:ext uri="{9D8B030D-6E8A-4147-A177-3AD203B41FA5}">
                      <a16:colId xmlns:a16="http://schemas.microsoft.com/office/drawing/2014/main" val="2270418472"/>
                    </a:ext>
                  </a:extLst>
                </a:gridCol>
                <a:gridCol w="707534">
                  <a:extLst>
                    <a:ext uri="{9D8B030D-6E8A-4147-A177-3AD203B41FA5}">
                      <a16:colId xmlns:a16="http://schemas.microsoft.com/office/drawing/2014/main" val="2321944222"/>
                    </a:ext>
                  </a:extLst>
                </a:gridCol>
                <a:gridCol w="707534">
                  <a:extLst>
                    <a:ext uri="{9D8B030D-6E8A-4147-A177-3AD203B41FA5}">
                      <a16:colId xmlns:a16="http://schemas.microsoft.com/office/drawing/2014/main" val="3746844360"/>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41292033"/>
                  </a:ext>
                </a:extLst>
              </a:tr>
              <a:tr h="390525">
                <a:tc>
                  <a:txBody>
                    <a:bodyPr/>
                    <a:lstStyle/>
                    <a:p>
                      <a:pPr algn="l">
                        <a:lnSpc>
                          <a:spcPct val="130000"/>
                        </a:lnSpc>
                        <a:spcBef>
                          <a:spcPts val="300"/>
                        </a:spcBef>
                        <a:spcAft>
                          <a:spcPts val="300"/>
                        </a:spcAft>
                      </a:pPr>
                      <a:r>
                        <a:rPr lang="en-US" sz="1100" kern="100" dirty="0">
                          <a:solidFill>
                            <a:schemeClr val="tx1"/>
                          </a:solidFill>
                          <a:effectLst/>
                        </a:rPr>
                        <a:t>lower</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2.77e-05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1.46e-05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6.32e-05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-0.50006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-4.5e-05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-4.8e-05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4110310807"/>
                  </a:ext>
                </a:extLst>
              </a:tr>
              <a:tr h="304800">
                <a:tc>
                  <a:txBody>
                    <a:bodyPr/>
                    <a:lstStyle/>
                    <a:p>
                      <a:pPr algn="l">
                        <a:lnSpc>
                          <a:spcPct val="130000"/>
                        </a:lnSpc>
                        <a:spcBef>
                          <a:spcPts val="300"/>
                        </a:spcBef>
                        <a:spcAft>
                          <a:spcPts val="300"/>
                        </a:spcAft>
                      </a:pPr>
                      <a:r>
                        <a:rPr lang="en-US" sz="1100" kern="100" dirty="0">
                          <a:solidFill>
                            <a:schemeClr val="tx1"/>
                          </a:solidFill>
                          <a:effectLst/>
                        </a:rPr>
                        <a:t>upper </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6.63e-05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0.49996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1.84e-06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6.79e-05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6.55e-05</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744600740"/>
                  </a:ext>
                </a:extLst>
              </a:tr>
            </a:tbl>
          </a:graphicData>
        </a:graphic>
      </p:graphicFrame>
      <p:pic>
        <p:nvPicPr>
          <p:cNvPr id="6" name="已录下的声音">
            <a:hlinkClick r:id="" action="ppaction://media"/>
            <a:extLst>
              <a:ext uri="{FF2B5EF4-FFF2-40B4-BE49-F238E27FC236}">
                <a16:creationId xmlns:a16="http://schemas.microsoft.com/office/drawing/2014/main" id="{807E75B9-4FC1-4CD7-953C-5F3C64BA06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60814" y="4270183"/>
            <a:ext cx="304800" cy="304800"/>
          </a:xfrm>
          <a:prstGeom prst="rect">
            <a:avLst/>
          </a:prstGeom>
        </p:spPr>
      </p:pic>
    </p:spTree>
    <p:extLst>
      <p:ext uri="{BB962C8B-B14F-4D97-AF65-F5344CB8AC3E}">
        <p14:creationId xmlns:p14="http://schemas.microsoft.com/office/powerpoint/2010/main" val="3378255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FA87544B-3B5B-40C2-B408-7D3158C5E446}"/>
              </a:ext>
            </a:extLst>
          </p:cNvPr>
          <p:cNvSpPr txBox="1"/>
          <p:nvPr/>
        </p:nvSpPr>
        <p:spPr>
          <a:xfrm>
            <a:off x="593124" y="968648"/>
            <a:ext cx="7361103" cy="338554"/>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checked the normality and variance homogeneity for each attribute group of data.</a:t>
            </a:r>
            <a:endParaRPr lang="zh-CN" altLang="en-US" sz="1600" dirty="0"/>
          </a:p>
        </p:txBody>
      </p:sp>
      <p:sp>
        <p:nvSpPr>
          <p:cNvPr id="16" name="文本框 15">
            <a:extLst>
              <a:ext uri="{FF2B5EF4-FFF2-40B4-BE49-F238E27FC236}">
                <a16:creationId xmlns:a16="http://schemas.microsoft.com/office/drawing/2014/main" id="{154BCE33-C55C-4662-8BF1-D755F07BD9F1}"/>
              </a:ext>
            </a:extLst>
          </p:cNvPr>
          <p:cNvSpPr txBox="1"/>
          <p:nvPr/>
        </p:nvSpPr>
        <p:spPr>
          <a:xfrm>
            <a:off x="593124" y="1314277"/>
            <a:ext cx="7228852" cy="1077218"/>
          </a:xfrm>
          <a:prstGeom prst="rect">
            <a:avLst/>
          </a:prstGeom>
          <a:noFill/>
        </p:spPr>
        <p:txBody>
          <a:bodyPr wrap="square">
            <a:spAutoFit/>
          </a:bodyPr>
          <a:lstStyle/>
          <a:p>
            <a:r>
              <a:rPr lang="en-US" altLang="zh-CN" sz="1600" kern="100" dirty="0">
                <a:solidFill>
                  <a:srgbClr val="000000"/>
                </a:solidFill>
                <a:latin typeface="Calibri,sans-serif"/>
                <a:ea typeface="Calibri,sans-serif"/>
                <a:cs typeface="Times New Roman" panose="02020603050405020304" pitchFamily="18" charset="0"/>
              </a:rPr>
              <a:t>a. </a:t>
            </a:r>
            <a:r>
              <a:rPr lang="en-US" altLang="zh-CN" sz="1600" kern="100" dirty="0">
                <a:solidFill>
                  <a:srgbClr val="000000"/>
                </a:solidFill>
                <a:effectLst/>
                <a:latin typeface="Calibri,sans-serif"/>
                <a:ea typeface="Calibri,sans-serif"/>
                <a:cs typeface="Times New Roman" panose="02020603050405020304" pitchFamily="18" charset="0"/>
              </a:rPr>
              <a:t>Firstly, we use Shapiro-Wilk test to check the normality of data. The p-value are all less than 0.05, so with significant level 0.05, we think the data are not normal. In this situation, we can not use t-test, so we use nonparametric test: Wilcoxon-Rank test to see whether there is relationship between some attributes and ratings.</a:t>
            </a:r>
            <a:endParaRPr lang="zh-CN" altLang="en-US" sz="1600" dirty="0"/>
          </a:p>
        </p:txBody>
      </p:sp>
      <p:graphicFrame>
        <p:nvGraphicFramePr>
          <p:cNvPr id="9" name="表格 8">
            <a:extLst>
              <a:ext uri="{FF2B5EF4-FFF2-40B4-BE49-F238E27FC236}">
                <a16:creationId xmlns:a16="http://schemas.microsoft.com/office/drawing/2014/main" id="{67D14083-CB27-4F65-B653-F826645BB503}"/>
              </a:ext>
            </a:extLst>
          </p:cNvPr>
          <p:cNvGraphicFramePr>
            <a:graphicFrameLocks noGrp="1"/>
          </p:cNvGraphicFramePr>
          <p:nvPr>
            <p:extLst>
              <p:ext uri="{D42A27DB-BD31-4B8C-83A1-F6EECF244321}">
                <p14:modId xmlns:p14="http://schemas.microsoft.com/office/powerpoint/2010/main" val="3947140650"/>
              </p:ext>
            </p:extLst>
          </p:nvPr>
        </p:nvGraphicFramePr>
        <p:xfrm>
          <a:off x="696812" y="2655603"/>
          <a:ext cx="7021476" cy="1276161"/>
        </p:xfrm>
        <a:graphic>
          <a:graphicData uri="http://schemas.openxmlformats.org/drawingml/2006/table">
            <a:tbl>
              <a:tblPr firstRow="1" firstCol="1" bandRow="1">
                <a:tableStyleId>{5C22544A-7EE6-4342-B048-85BDC9FD1C3A}</a:tableStyleId>
              </a:tblPr>
              <a:tblGrid>
                <a:gridCol w="780164">
                  <a:extLst>
                    <a:ext uri="{9D8B030D-6E8A-4147-A177-3AD203B41FA5}">
                      <a16:colId xmlns:a16="http://schemas.microsoft.com/office/drawing/2014/main" val="769249702"/>
                    </a:ext>
                  </a:extLst>
                </a:gridCol>
                <a:gridCol w="780164">
                  <a:extLst>
                    <a:ext uri="{9D8B030D-6E8A-4147-A177-3AD203B41FA5}">
                      <a16:colId xmlns:a16="http://schemas.microsoft.com/office/drawing/2014/main" val="2076218735"/>
                    </a:ext>
                  </a:extLst>
                </a:gridCol>
                <a:gridCol w="780164">
                  <a:extLst>
                    <a:ext uri="{9D8B030D-6E8A-4147-A177-3AD203B41FA5}">
                      <a16:colId xmlns:a16="http://schemas.microsoft.com/office/drawing/2014/main" val="138025949"/>
                    </a:ext>
                  </a:extLst>
                </a:gridCol>
                <a:gridCol w="780164">
                  <a:extLst>
                    <a:ext uri="{9D8B030D-6E8A-4147-A177-3AD203B41FA5}">
                      <a16:colId xmlns:a16="http://schemas.microsoft.com/office/drawing/2014/main" val="478721061"/>
                    </a:ext>
                  </a:extLst>
                </a:gridCol>
                <a:gridCol w="780164">
                  <a:extLst>
                    <a:ext uri="{9D8B030D-6E8A-4147-A177-3AD203B41FA5}">
                      <a16:colId xmlns:a16="http://schemas.microsoft.com/office/drawing/2014/main" val="1738780147"/>
                    </a:ext>
                  </a:extLst>
                </a:gridCol>
                <a:gridCol w="780164">
                  <a:extLst>
                    <a:ext uri="{9D8B030D-6E8A-4147-A177-3AD203B41FA5}">
                      <a16:colId xmlns:a16="http://schemas.microsoft.com/office/drawing/2014/main" val="546990936"/>
                    </a:ext>
                  </a:extLst>
                </a:gridCol>
                <a:gridCol w="780164">
                  <a:extLst>
                    <a:ext uri="{9D8B030D-6E8A-4147-A177-3AD203B41FA5}">
                      <a16:colId xmlns:a16="http://schemas.microsoft.com/office/drawing/2014/main" val="779708900"/>
                    </a:ext>
                  </a:extLst>
                </a:gridCol>
                <a:gridCol w="780164">
                  <a:extLst>
                    <a:ext uri="{9D8B030D-6E8A-4147-A177-3AD203B41FA5}">
                      <a16:colId xmlns:a16="http://schemas.microsoft.com/office/drawing/2014/main" val="169605587"/>
                    </a:ext>
                  </a:extLst>
                </a:gridCol>
                <a:gridCol w="780164">
                  <a:extLst>
                    <a:ext uri="{9D8B030D-6E8A-4147-A177-3AD203B41FA5}">
                      <a16:colId xmlns:a16="http://schemas.microsoft.com/office/drawing/2014/main" val="2650937034"/>
                    </a:ext>
                  </a:extLst>
                </a:gridCol>
              </a:tblGrid>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324675879"/>
                  </a:ext>
                </a:extLst>
              </a:tr>
              <a:tr h="304800">
                <a:tc>
                  <a:txBody>
                    <a:bodyPr/>
                    <a:lstStyle/>
                    <a:p>
                      <a:pPr algn="l">
                        <a:lnSpc>
                          <a:spcPct val="130000"/>
                        </a:lnSpc>
                        <a:spcBef>
                          <a:spcPts val="300"/>
                        </a:spcBef>
                        <a:spcAft>
                          <a:spcPts val="300"/>
                        </a:spcAft>
                      </a:pPr>
                      <a:r>
                        <a:rPr lang="en-US" sz="1100" kern="100" dirty="0">
                          <a:solidFill>
                            <a:schemeClr val="tx1"/>
                          </a:solidFill>
                          <a:effectLst/>
                        </a:rPr>
                        <a:t>Yes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5.23e-09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2.92e-14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6.24e-09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0.01444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2.82e-15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1.19e-06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2.37e-13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2.17e-05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68332207"/>
                  </a:ext>
                </a:extLst>
              </a:tr>
              <a:tr h="304800">
                <a:tc>
                  <a:txBody>
                    <a:bodyPr/>
                    <a:lstStyle/>
                    <a:p>
                      <a:pPr algn="l">
                        <a:lnSpc>
                          <a:spcPct val="130000"/>
                        </a:lnSpc>
                        <a:spcBef>
                          <a:spcPts val="300"/>
                        </a:spcBef>
                        <a:spcAft>
                          <a:spcPts val="300"/>
                        </a:spcAft>
                      </a:pPr>
                      <a:r>
                        <a:rPr lang="en-US" sz="1100" kern="100" dirty="0">
                          <a:solidFill>
                            <a:schemeClr val="tx1"/>
                          </a:solidFill>
                          <a:effectLst/>
                        </a:rPr>
                        <a:t>No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4.10e-11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0.01293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3.48e-11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4.99e-15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0.02189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2.52e-11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1.09e-05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1.39e-12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640087073"/>
                  </a:ext>
                </a:extLst>
              </a:tr>
            </a:tbl>
          </a:graphicData>
        </a:graphic>
      </p:graphicFrame>
      <p:pic>
        <p:nvPicPr>
          <p:cNvPr id="10" name="已录下的声音">
            <a:hlinkClick r:id="" action="ppaction://media"/>
            <a:extLst>
              <a:ext uri="{FF2B5EF4-FFF2-40B4-BE49-F238E27FC236}">
                <a16:creationId xmlns:a16="http://schemas.microsoft.com/office/drawing/2014/main" id="{3421E412-5180-4C05-A19B-E0BB12C53D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9967" y="4406059"/>
            <a:ext cx="304800" cy="304800"/>
          </a:xfrm>
          <a:prstGeom prst="rect">
            <a:avLst/>
          </a:prstGeom>
        </p:spPr>
      </p:pic>
    </p:spTree>
    <p:extLst>
      <p:ext uri="{BB962C8B-B14F-4D97-AF65-F5344CB8AC3E}">
        <p14:creationId xmlns:p14="http://schemas.microsoft.com/office/powerpoint/2010/main" val="103703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2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主题​​">
  <a:themeElements>
    <a:clrScheme name="藕粉">
      <a:dk1>
        <a:sysClr val="windowText" lastClr="000000"/>
      </a:dk1>
      <a:lt1>
        <a:sysClr val="window" lastClr="FFFFFF"/>
      </a:lt1>
      <a:dk2>
        <a:srgbClr val="44546A"/>
      </a:dk2>
      <a:lt2>
        <a:srgbClr val="E7E6E6"/>
      </a:lt2>
      <a:accent1>
        <a:srgbClr val="FCD6C1"/>
      </a:accent1>
      <a:accent2>
        <a:srgbClr val="ED7D31"/>
      </a:accent2>
      <a:accent3>
        <a:srgbClr val="A5A5A5"/>
      </a:accent3>
      <a:accent4>
        <a:srgbClr val="FFC000"/>
      </a:accent4>
      <a:accent5>
        <a:srgbClr val="5B9BD5"/>
      </a:accent5>
      <a:accent6>
        <a:srgbClr val="70AD47"/>
      </a:accent6>
      <a:hlink>
        <a:srgbClr val="000000"/>
      </a:hlink>
      <a:folHlink>
        <a:srgbClr val="954F72"/>
      </a:folHlink>
    </a:clrScheme>
    <a:fontScheme name="华文细黑">
      <a:majorFont>
        <a:latin typeface="华文细黑"/>
        <a:ea typeface="华文细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210</TotalTime>
  <Words>816</Words>
  <Application>Microsoft Office PowerPoint</Application>
  <PresentationFormat>On-screen Show (16:9)</PresentationFormat>
  <Paragraphs>181</Paragraphs>
  <Slides>18</Slides>
  <Notes>0</Notes>
  <HiddenSlides>0</HiddenSlides>
  <MMClips>17</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Calibri,sans-serif</vt:lpstr>
      <vt:lpstr>Gill Sans</vt:lpstr>
      <vt:lpstr>华文细黑</vt:lpstr>
      <vt:lpstr>Arial</vt:lpstr>
      <vt:lpstr>Calibri</vt:lpstr>
      <vt:lpstr>Calibri Light</vt:lpstr>
      <vt:lpstr>Times New Roman</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Yelp Data Analysis - Recommendation for Chinese Restaurants</dc:title>
  <dc:creator>Austin Jiang</dc:creator>
  <cp:lastModifiedBy>Austin JIANG</cp:lastModifiedBy>
  <cp:revision>14</cp:revision>
  <dcterms:created xsi:type="dcterms:W3CDTF">2020-11-29T04:13:25Z</dcterms:created>
  <dcterms:modified xsi:type="dcterms:W3CDTF">2020-12-02T20:45:34Z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2052-11.1.0.9929</vt:lpwstr>
  </property>
</Properties>
</file>

<file path=docProps/thumbnail.jpeg>
</file>